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5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0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4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6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8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B81D-7FD9-495E-B519-6855F836D0F9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C919-0A7A-468B-A662-BA799587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93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872</a:t>
            </a:r>
            <a:br>
              <a:rPr lang="en-GB" b="1" dirty="0" smtClean="0"/>
            </a:br>
            <a:r>
              <a:rPr lang="en-GB" b="1" u="sng" dirty="0" smtClean="0"/>
              <a:t> JUST OVER IN GLORYLAND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I've a home pre-pared where the saints a-bide,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-land;</a:t>
            </a:r>
          </a:p>
          <a:p>
            <a:pPr marL="0" indent="0">
              <a:buNone/>
            </a:pPr>
            <a:r>
              <a:rPr lang="en-GB" sz="4400" b="1" dirty="0"/>
              <a:t>And I long to be by my </a:t>
            </a:r>
            <a:r>
              <a:rPr lang="en-GB" sz="4400" b="1" dirty="0" err="1"/>
              <a:t>Sav-ior's</a:t>
            </a:r>
            <a:r>
              <a:rPr lang="en-GB" sz="4400" b="1" dirty="0"/>
              <a:t> side,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88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Just o--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-land,</a:t>
            </a:r>
          </a:p>
          <a:p>
            <a:pPr marL="0" indent="0">
              <a:buNone/>
            </a:pPr>
            <a:r>
              <a:rPr lang="en-GB" sz="4400" b="1" dirty="0"/>
              <a:t>I'll join the hap-</a:t>
            </a:r>
            <a:r>
              <a:rPr lang="en-GB" sz="4400" b="1" dirty="0" err="1"/>
              <a:t>py</a:t>
            </a:r>
            <a:r>
              <a:rPr lang="en-GB" sz="4400" b="1" dirty="0"/>
              <a:t> an-gel band,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-land;</a:t>
            </a:r>
          </a:p>
          <a:p>
            <a:pPr marL="0" indent="0">
              <a:buNone/>
            </a:pPr>
            <a:r>
              <a:rPr lang="en-GB" sz="4400" b="1" dirty="0"/>
              <a:t>Just o--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pPr marL="0" indent="0">
              <a:buNone/>
            </a:pPr>
            <a:r>
              <a:rPr lang="en-GB" sz="4400" b="1" dirty="0"/>
              <a:t>There </a:t>
            </a:r>
            <a:r>
              <a:rPr lang="en-GB" sz="4400" b="1" dirty="0" smtClean="0"/>
              <a:t>with </a:t>
            </a:r>
            <a:r>
              <a:rPr lang="en-GB" sz="4400" b="1" dirty="0"/>
              <a:t>the might-y host </a:t>
            </a:r>
            <a:r>
              <a:rPr lang="en-GB" sz="4400" b="1" dirty="0" smtClean="0"/>
              <a:t>I'll stand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3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569325" cy="5545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 am on my way to those man-</a:t>
            </a:r>
            <a:r>
              <a:rPr lang="en-GB" sz="4400" b="1" dirty="0" err="1"/>
              <a:t>sions</a:t>
            </a:r>
            <a:r>
              <a:rPr lang="en-GB" sz="4400" b="1" dirty="0"/>
              <a:t> fair,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-land;</a:t>
            </a:r>
          </a:p>
          <a:p>
            <a:pPr marL="0" indent="0">
              <a:buNone/>
            </a:pPr>
            <a:r>
              <a:rPr lang="en-GB" sz="4400" b="1" dirty="0"/>
              <a:t>There to sing </a:t>
            </a:r>
            <a:r>
              <a:rPr lang="en-GB" sz="4400" b="1" dirty="0" smtClean="0"/>
              <a:t>God's praise</a:t>
            </a:r>
            <a:r>
              <a:rPr lang="en-GB" sz="4400" b="1" dirty="0"/>
              <a:t>, and His </a:t>
            </a:r>
            <a:r>
              <a:rPr lang="en-GB" sz="4400" b="1" dirty="0" err="1" smtClean="0"/>
              <a:t>glo-ry</a:t>
            </a:r>
            <a:r>
              <a:rPr lang="en-GB" sz="4400" b="1" dirty="0" smtClean="0"/>
              <a:t> share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What a joy-</a:t>
            </a:r>
            <a:r>
              <a:rPr lang="en-GB" sz="4400" b="1" dirty="0" err="1"/>
              <a:t>ful</a:t>
            </a:r>
            <a:r>
              <a:rPr lang="en-GB" sz="4400" b="1" dirty="0"/>
              <a:t> </a:t>
            </a:r>
            <a:r>
              <a:rPr lang="en-GB" sz="4400" b="1" dirty="0" err="1"/>
              <a:t>tho't</a:t>
            </a:r>
            <a:r>
              <a:rPr lang="en-GB" sz="4400" b="1" dirty="0"/>
              <a:t>, that my Lord I'll see,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-land;</a:t>
            </a:r>
          </a:p>
          <a:p>
            <a:pPr marL="0" indent="0">
              <a:buNone/>
            </a:pPr>
            <a:r>
              <a:rPr lang="en-GB" sz="4400" b="1" dirty="0"/>
              <a:t>And with kin-</a:t>
            </a:r>
            <a:r>
              <a:rPr lang="en-GB" sz="4400" b="1" dirty="0" err="1"/>
              <a:t>dred</a:t>
            </a:r>
            <a:r>
              <a:rPr lang="en-GB" sz="4400" b="1" dirty="0"/>
              <a:t> saved, there for-</a:t>
            </a:r>
            <a:r>
              <a:rPr lang="en-GB" sz="4400" b="1" dirty="0" err="1"/>
              <a:t>ev</a:t>
            </a:r>
            <a:r>
              <a:rPr lang="en-GB" sz="4400" b="1" dirty="0"/>
              <a:t>-</a:t>
            </a:r>
            <a:r>
              <a:rPr lang="en-GB" sz="4400" b="1" dirty="0" err="1"/>
              <a:t>er</a:t>
            </a:r>
            <a:r>
              <a:rPr lang="en-GB" sz="4400" b="1" dirty="0"/>
              <a:t> be,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2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With the </a:t>
            </a:r>
            <a:r>
              <a:rPr lang="en-GB" sz="4400" b="1" dirty="0" err="1"/>
              <a:t>bloodwashed</a:t>
            </a:r>
            <a:r>
              <a:rPr lang="en-GB" sz="4400" b="1" dirty="0"/>
              <a:t> throng I will shout,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-land;</a:t>
            </a:r>
          </a:p>
          <a:p>
            <a:pPr marL="0" indent="0">
              <a:buNone/>
            </a:pPr>
            <a:r>
              <a:rPr lang="en-GB" sz="4400" b="1" dirty="0"/>
              <a:t>Glad </a:t>
            </a:r>
            <a:r>
              <a:rPr lang="en-GB" sz="4400" b="1" dirty="0" err="1"/>
              <a:t>ho</a:t>
            </a:r>
            <a:r>
              <a:rPr lang="en-GB" sz="4400" b="1" dirty="0"/>
              <a:t>-san-</a:t>
            </a:r>
            <a:r>
              <a:rPr lang="en-GB" sz="4400" b="1" dirty="0" err="1"/>
              <a:t>nas</a:t>
            </a:r>
            <a:r>
              <a:rPr lang="en-GB" sz="4400" b="1" dirty="0"/>
              <a:t> to Christ, the Lord and King,</a:t>
            </a:r>
          </a:p>
          <a:p>
            <a:pPr marL="0" indent="0">
              <a:buNone/>
            </a:pPr>
            <a:r>
              <a:rPr lang="en-GB" sz="4400" b="1" dirty="0"/>
              <a:t>Just o-</a:t>
            </a:r>
            <a:r>
              <a:rPr lang="en-GB" sz="4400" b="1" dirty="0" err="1"/>
              <a:t>ver</a:t>
            </a:r>
            <a:r>
              <a:rPr lang="en-GB" sz="4400" b="1" dirty="0"/>
              <a:t> in the </a:t>
            </a:r>
            <a:r>
              <a:rPr lang="en-GB" sz="4400" b="1" dirty="0" err="1"/>
              <a:t>glo</a:t>
            </a:r>
            <a:r>
              <a:rPr lang="en-GB" sz="4400" b="1" dirty="0"/>
              <a:t>-</a:t>
            </a:r>
            <a:r>
              <a:rPr lang="en-GB" sz="4400" b="1" dirty="0" err="1"/>
              <a:t>ry</a:t>
            </a:r>
            <a:r>
              <a:rPr lang="en-GB" sz="4400" b="1" dirty="0"/>
              <a:t>-land.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3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872  JUST OVER IN GLORYLAND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872 JUST OVER IN GLORYLAND</dc:title>
  <dc:creator>JUDE-MAJASAN</dc:creator>
  <cp:lastModifiedBy>JUDE-MAJASAN</cp:lastModifiedBy>
  <cp:revision>3</cp:revision>
  <dcterms:created xsi:type="dcterms:W3CDTF">2011-12-13T00:25:57Z</dcterms:created>
  <dcterms:modified xsi:type="dcterms:W3CDTF">2011-12-13T00:43:20Z</dcterms:modified>
</cp:coreProperties>
</file>