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8BCD-59BE-4396-8473-1C005468EEC6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3F71-B094-4A10-9F9A-DDB5ED61C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11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8BCD-59BE-4396-8473-1C005468EEC6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3F71-B094-4A10-9F9A-DDB5ED61C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70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8BCD-59BE-4396-8473-1C005468EEC6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3F71-B094-4A10-9F9A-DDB5ED61C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44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8BCD-59BE-4396-8473-1C005468EEC6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3F71-B094-4A10-9F9A-DDB5ED61C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89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8BCD-59BE-4396-8473-1C005468EEC6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3F71-B094-4A10-9F9A-DDB5ED61C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42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8BCD-59BE-4396-8473-1C005468EEC6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3F71-B094-4A10-9F9A-DDB5ED61C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00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8BCD-59BE-4396-8473-1C005468EEC6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3F71-B094-4A10-9F9A-DDB5ED61C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20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8BCD-59BE-4396-8473-1C005468EEC6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3F71-B094-4A10-9F9A-DDB5ED61C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00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8BCD-59BE-4396-8473-1C005468EEC6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3F71-B094-4A10-9F9A-DDB5ED61C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57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8BCD-59BE-4396-8473-1C005468EEC6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3F71-B094-4A10-9F9A-DDB5ED61C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39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8BCD-59BE-4396-8473-1C005468EEC6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3F71-B094-4A10-9F9A-DDB5ED61C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00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F8BCD-59BE-4396-8473-1C005468EEC6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83F71-B094-4A10-9F9A-DDB5ED61C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479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Autofit/>
          </a:bodyPr>
          <a:lstStyle/>
          <a:p>
            <a:r>
              <a:rPr lang="en-GB" b="1" dirty="0" smtClean="0"/>
              <a:t>873</a:t>
            </a:r>
            <a:br>
              <a:rPr lang="en-GB" b="1" dirty="0" smtClean="0"/>
            </a:br>
            <a:r>
              <a:rPr lang="en-GB" b="1" u="sng" dirty="0" smtClean="0"/>
              <a:t> I CLAIM THE BLOOD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412776"/>
            <a:ext cx="8568952" cy="53285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I have a source of strength when I am weary,</a:t>
            </a:r>
          </a:p>
          <a:p>
            <a:pPr marL="0" indent="0">
              <a:buNone/>
            </a:pPr>
            <a:r>
              <a:rPr lang="en-GB" sz="4400" b="1" dirty="0"/>
              <a:t>That takes me through when life is pressing me.</a:t>
            </a:r>
          </a:p>
          <a:p>
            <a:pPr marL="0" indent="0">
              <a:buNone/>
            </a:pPr>
            <a:r>
              <a:rPr lang="en-GB" sz="4400" b="1" dirty="0"/>
              <a:t>I have a source of power from above</a:t>
            </a:r>
          </a:p>
          <a:p>
            <a:pPr marL="0" indent="0">
              <a:buNone/>
            </a:pPr>
            <a:r>
              <a:rPr lang="en-GB" sz="4400" b="1" dirty="0"/>
              <a:t>I'm sheltered o'er by His redeeming love.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7260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6264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400" b="1" dirty="0"/>
              <a:t>I claim the blood Jesus shed on Calvary,</a:t>
            </a:r>
          </a:p>
          <a:p>
            <a:pPr marL="0" indent="0">
              <a:buNone/>
            </a:pPr>
            <a:r>
              <a:rPr lang="en-GB" sz="4400" b="1" dirty="0"/>
              <a:t>Those </a:t>
            </a:r>
            <a:r>
              <a:rPr lang="en-GB" sz="4400" b="1" dirty="0" smtClean="0"/>
              <a:t>precious </a:t>
            </a:r>
            <a:r>
              <a:rPr lang="en-GB" sz="4400" b="1" dirty="0"/>
              <a:t>blood stains</a:t>
            </a:r>
          </a:p>
          <a:p>
            <a:pPr marL="0" indent="0">
              <a:buNone/>
            </a:pPr>
            <a:r>
              <a:rPr lang="en-GB" sz="4400" b="1" dirty="0"/>
              <a:t>Were made there just for me</a:t>
            </a:r>
          </a:p>
          <a:p>
            <a:pPr marL="0" indent="0">
              <a:buNone/>
            </a:pPr>
            <a:r>
              <a:rPr lang="en-GB" sz="4400" b="1" dirty="0"/>
              <a:t>For all my sins, my sickness and my pains,</a:t>
            </a:r>
          </a:p>
          <a:p>
            <a:pPr marL="0" indent="0">
              <a:buNone/>
            </a:pPr>
            <a:r>
              <a:rPr lang="en-GB" sz="4400" b="1" dirty="0"/>
              <a:t>When I need healing I claim those precious</a:t>
            </a:r>
          </a:p>
          <a:p>
            <a:pPr marL="0" indent="0">
              <a:buNone/>
            </a:pPr>
            <a:r>
              <a:rPr lang="en-GB" sz="4400" b="1" dirty="0"/>
              <a:t>blood stains.</a:t>
            </a:r>
          </a:p>
          <a:p>
            <a:endParaRPr lang="en-GB" sz="4400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9641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052736"/>
            <a:ext cx="8229600" cy="54006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4800" b="1" dirty="0"/>
              <a:t>I do not know how others make it through</a:t>
            </a:r>
          </a:p>
          <a:p>
            <a:pPr marL="0" indent="0">
              <a:buNone/>
            </a:pPr>
            <a:r>
              <a:rPr lang="en-GB" sz="4800" b="1" dirty="0"/>
              <a:t>Though never go to Calvary as I do</a:t>
            </a:r>
          </a:p>
          <a:p>
            <a:pPr marL="0" indent="0">
              <a:buNone/>
            </a:pPr>
            <a:r>
              <a:rPr lang="en-GB" sz="4800" b="1" dirty="0"/>
              <a:t>For there are healing cleansing streams </a:t>
            </a:r>
            <a:r>
              <a:rPr lang="en-GB" sz="4800" b="1" dirty="0" smtClean="0"/>
              <a:t>still flowing</a:t>
            </a:r>
            <a:endParaRPr lang="en-GB" sz="4800" b="1" dirty="0"/>
          </a:p>
          <a:p>
            <a:pPr marL="0" indent="0">
              <a:buNone/>
            </a:pPr>
            <a:r>
              <a:rPr lang="en-GB" sz="4800" b="1" dirty="0"/>
              <a:t>Great streams that only the </a:t>
            </a:r>
            <a:endParaRPr lang="en-GB" sz="4800" b="1" dirty="0" smtClean="0"/>
          </a:p>
          <a:p>
            <a:pPr marL="0" indent="0">
              <a:buNone/>
            </a:pPr>
            <a:r>
              <a:rPr lang="en-GB" sz="4800" b="1" dirty="0" smtClean="0"/>
              <a:t>re-deemed </a:t>
            </a:r>
            <a:r>
              <a:rPr lang="en-GB" sz="4800" b="1" dirty="0"/>
              <a:t>can know.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5444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114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873  I CLAIM THE BLOOD</vt:lpstr>
      <vt:lpstr>CHORUS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873 I CLAIM THE BLOOD</dc:title>
  <dc:creator>JUDE-MAJASAN</dc:creator>
  <cp:lastModifiedBy>JUDE-MAJASAN</cp:lastModifiedBy>
  <cp:revision>3</cp:revision>
  <dcterms:created xsi:type="dcterms:W3CDTF">2011-12-13T00:36:46Z</dcterms:created>
  <dcterms:modified xsi:type="dcterms:W3CDTF">2011-12-13T00:52:07Z</dcterms:modified>
</cp:coreProperties>
</file>