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9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0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0C79-12C6-402E-9651-78EAB0D25B9A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E0E3-109B-4C39-A4EA-C3D1A7880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66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874 </a:t>
            </a:r>
            <a:br>
              <a:rPr lang="en-GB" b="1" dirty="0" smtClean="0"/>
            </a:br>
            <a:r>
              <a:rPr lang="en-GB" b="1" u="sng" dirty="0" smtClean="0"/>
              <a:t>DOWN IN THE VALLEY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/>
              <a:t>Are you dwell-</a:t>
            </a:r>
            <a:r>
              <a:rPr lang="en-GB" sz="3600" b="1" dirty="0" err="1"/>
              <a:t>ing</a:t>
            </a:r>
            <a:r>
              <a:rPr lang="en-GB" sz="3600" b="1" dirty="0"/>
              <a:t> in the sun-light?</a:t>
            </a:r>
          </a:p>
          <a:p>
            <a:pPr marL="0" indent="0">
              <a:buNone/>
            </a:pPr>
            <a:r>
              <a:rPr lang="en-GB" sz="3600" b="1" dirty="0"/>
              <a:t>Is your path with </a:t>
            </a:r>
            <a:r>
              <a:rPr lang="en-GB" sz="3600" b="1" dirty="0" err="1"/>
              <a:t>ros-es</a:t>
            </a:r>
            <a:r>
              <a:rPr lang="en-GB" sz="3600" b="1" dirty="0"/>
              <a:t> strewn?</a:t>
            </a:r>
          </a:p>
          <a:p>
            <a:pPr marL="0" indent="0">
              <a:buNone/>
            </a:pPr>
            <a:r>
              <a:rPr lang="en-GB" sz="3600" b="1" dirty="0"/>
              <a:t>Do you walk with buoy-ant glad-ness</a:t>
            </a:r>
          </a:p>
          <a:p>
            <a:pPr marL="0" indent="0">
              <a:buNone/>
            </a:pPr>
            <a:r>
              <a:rPr lang="en-GB" sz="3600" b="1" dirty="0"/>
              <a:t>In the steps that you have hewn?</a:t>
            </a:r>
          </a:p>
          <a:p>
            <a:pPr marL="0" indent="0">
              <a:buNone/>
            </a:pPr>
            <a:r>
              <a:rPr lang="en-GB" sz="3600" b="1" dirty="0"/>
              <a:t>Have you reached the top of </a:t>
            </a:r>
            <a:r>
              <a:rPr lang="en-GB" sz="3600" b="1" dirty="0" err="1"/>
              <a:t>Pis-gah</a:t>
            </a:r>
            <a:r>
              <a:rPr lang="en-GB" sz="3600" b="1" dirty="0"/>
              <a:t>,</a:t>
            </a:r>
          </a:p>
          <a:p>
            <a:pPr marL="0" indent="0">
              <a:buNone/>
            </a:pPr>
            <a:r>
              <a:rPr lang="en-GB" sz="3600" b="1" dirty="0"/>
              <a:t>Climb-</a:t>
            </a:r>
            <a:r>
              <a:rPr lang="en-GB" sz="3600" b="1" dirty="0" err="1"/>
              <a:t>ing</a:t>
            </a:r>
            <a:r>
              <a:rPr lang="en-GB" sz="3600" b="1" dirty="0"/>
              <a:t> al-ways firm and true?</a:t>
            </a:r>
          </a:p>
          <a:p>
            <a:pPr marL="0" indent="0">
              <a:buNone/>
            </a:pPr>
            <a:r>
              <a:rPr lang="en-GB" sz="3600" b="1" dirty="0"/>
              <a:t>Don't for-get that in the </a:t>
            </a:r>
            <a:r>
              <a:rPr lang="en-GB" sz="3600" b="1" dirty="0" err="1"/>
              <a:t>val</a:t>
            </a:r>
            <a:r>
              <a:rPr lang="en-GB" sz="3600" b="1" dirty="0"/>
              <a:t>-ley</a:t>
            </a:r>
          </a:p>
          <a:p>
            <a:pPr marL="0" indent="0">
              <a:buNone/>
            </a:pPr>
            <a:r>
              <a:rPr lang="en-GB" sz="3600" b="1" dirty="0"/>
              <a:t>There is some one need-</a:t>
            </a:r>
            <a:r>
              <a:rPr lang="en-GB" sz="3600" b="1" dirty="0" err="1"/>
              <a:t>ing</a:t>
            </a:r>
            <a:r>
              <a:rPr lang="en-GB" sz="3600" b="1" dirty="0"/>
              <a:t>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6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Lend a hand to help a broth-</a:t>
            </a:r>
            <a:r>
              <a:rPr lang="en-GB" sz="4400" b="1" dirty="0" err="1"/>
              <a:t>er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Who is </a:t>
            </a:r>
            <a:r>
              <a:rPr lang="en-GB" sz="4400" b="1" dirty="0" err="1"/>
              <a:t>striv</a:t>
            </a:r>
            <a:r>
              <a:rPr lang="en-GB" sz="4400" b="1" dirty="0"/>
              <a:t>--</a:t>
            </a:r>
            <a:r>
              <a:rPr lang="en-GB" sz="4400" b="1" dirty="0" err="1"/>
              <a:t>ing</a:t>
            </a:r>
            <a:r>
              <a:rPr lang="en-GB" sz="4400" b="1" dirty="0"/>
              <a:t> hard and true,</a:t>
            </a:r>
          </a:p>
          <a:p>
            <a:pPr marL="0" indent="0">
              <a:buNone/>
            </a:pPr>
            <a:r>
              <a:rPr lang="en-GB" sz="4400" b="1" dirty="0"/>
              <a:t>Don't for-get that in the </a:t>
            </a:r>
            <a:r>
              <a:rPr lang="en-GB" sz="4400" b="1" dirty="0" err="1"/>
              <a:t>val</a:t>
            </a:r>
            <a:r>
              <a:rPr lang="en-GB" sz="4400" b="1" dirty="0"/>
              <a:t>-ley</a:t>
            </a:r>
          </a:p>
          <a:p>
            <a:pPr marL="0" indent="0">
              <a:buNone/>
            </a:pPr>
            <a:r>
              <a:rPr lang="en-GB" sz="4400" b="1" dirty="0"/>
              <a:t>There is some one need-</a:t>
            </a:r>
            <a:r>
              <a:rPr lang="en-GB" sz="4400" b="1" dirty="0" err="1"/>
              <a:t>ing</a:t>
            </a:r>
            <a:r>
              <a:rPr lang="en-GB" sz="4400" b="1" dirty="0"/>
              <a:t> you.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41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32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900" b="1" dirty="0"/>
              <a:t>Is your day one round of pleas-</a:t>
            </a:r>
            <a:r>
              <a:rPr lang="en-GB" sz="3900" b="1" dirty="0" err="1"/>
              <a:t>ure</a:t>
            </a:r>
            <a:r>
              <a:rPr lang="en-GB" sz="3900" b="1" dirty="0"/>
              <a:t>,</a:t>
            </a:r>
          </a:p>
          <a:p>
            <a:pPr marL="0" indent="0">
              <a:buNone/>
            </a:pPr>
            <a:r>
              <a:rPr lang="en-GB" sz="3900" b="1" dirty="0"/>
              <a:t>From the morn till set of sun?</a:t>
            </a:r>
          </a:p>
          <a:p>
            <a:pPr marL="0" indent="0">
              <a:buNone/>
            </a:pPr>
            <a:r>
              <a:rPr lang="en-GB" sz="3900" b="1" dirty="0"/>
              <a:t>Know you not of pain or </a:t>
            </a:r>
            <a:r>
              <a:rPr lang="en-GB" sz="3900" b="1" dirty="0" err="1"/>
              <a:t>sor</a:t>
            </a:r>
            <a:r>
              <a:rPr lang="en-GB" sz="3900" b="1" dirty="0"/>
              <a:t>-row?</a:t>
            </a:r>
          </a:p>
          <a:p>
            <a:pPr marL="0" indent="0">
              <a:buNone/>
            </a:pPr>
            <a:r>
              <a:rPr lang="en-GB" sz="3900" b="1" dirty="0"/>
              <a:t>Are your </a:t>
            </a:r>
            <a:r>
              <a:rPr lang="en-GB" sz="3900" b="1" dirty="0" err="1"/>
              <a:t>vic</a:t>
            </a:r>
            <a:r>
              <a:rPr lang="en-GB" sz="3900" b="1" dirty="0"/>
              <a:t>-to-</a:t>
            </a:r>
            <a:r>
              <a:rPr lang="en-GB" sz="3900" b="1" dirty="0" err="1"/>
              <a:t>ries</a:t>
            </a:r>
            <a:r>
              <a:rPr lang="en-GB" sz="3900" b="1" dirty="0"/>
              <a:t> all won?</a:t>
            </a:r>
          </a:p>
          <a:p>
            <a:pPr marL="0" indent="0">
              <a:buNone/>
            </a:pPr>
            <a:r>
              <a:rPr lang="en-GB" sz="3900" b="1" dirty="0"/>
              <a:t>Lend a hand to help your broth-</a:t>
            </a:r>
            <a:r>
              <a:rPr lang="en-GB" sz="3900" b="1" dirty="0" err="1"/>
              <a:t>er</a:t>
            </a:r>
            <a:r>
              <a:rPr lang="en-GB" sz="3900" b="1" dirty="0"/>
              <a:t>,</a:t>
            </a:r>
          </a:p>
          <a:p>
            <a:pPr marL="0" indent="0">
              <a:buNone/>
            </a:pPr>
            <a:r>
              <a:rPr lang="en-GB" sz="3900" b="1" dirty="0"/>
              <a:t>Who is </a:t>
            </a:r>
            <a:r>
              <a:rPr lang="en-GB" sz="3900" b="1" dirty="0" err="1"/>
              <a:t>strug-gling</a:t>
            </a:r>
            <a:r>
              <a:rPr lang="en-GB" sz="3900" b="1" dirty="0"/>
              <a:t> hand and true,</a:t>
            </a:r>
          </a:p>
          <a:p>
            <a:pPr marL="0" indent="0">
              <a:buNone/>
            </a:pPr>
            <a:r>
              <a:rPr lang="en-GB" sz="3900" b="1" dirty="0"/>
              <a:t>Don't for-get that in the </a:t>
            </a:r>
            <a:r>
              <a:rPr lang="en-GB" sz="3900" b="1" dirty="0" err="1"/>
              <a:t>val</a:t>
            </a:r>
            <a:r>
              <a:rPr lang="en-GB" sz="3900" b="1" dirty="0"/>
              <a:t>-ley</a:t>
            </a:r>
          </a:p>
          <a:p>
            <a:pPr marL="0" indent="0">
              <a:buNone/>
            </a:pPr>
            <a:r>
              <a:rPr lang="en-GB" sz="3900" b="1" dirty="0"/>
              <a:t>There is some one need-</a:t>
            </a:r>
            <a:r>
              <a:rPr lang="en-GB" sz="3900" b="1" dirty="0" err="1"/>
              <a:t>ing</a:t>
            </a:r>
            <a:r>
              <a:rPr lang="en-GB" sz="3900" b="1" dirty="0"/>
              <a:t> you.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1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24744"/>
            <a:ext cx="8229600" cy="5472113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Sweet it is to dwell in sun-light,</a:t>
            </a:r>
          </a:p>
          <a:p>
            <a:pPr marL="0" indent="0">
              <a:buNone/>
            </a:pPr>
            <a:r>
              <a:rPr lang="en-GB" sz="3600" b="1" dirty="0"/>
              <a:t>Where the shad-</a:t>
            </a:r>
            <a:r>
              <a:rPr lang="en-GB" sz="3600" b="1" dirty="0" err="1"/>
              <a:t>ows</a:t>
            </a:r>
            <a:r>
              <a:rPr lang="en-GB" sz="3600" b="1" dirty="0"/>
              <a:t> </a:t>
            </a:r>
            <a:r>
              <a:rPr lang="en-GB" sz="3600" b="1" dirty="0" err="1"/>
              <a:t>nev-er</a:t>
            </a:r>
            <a:r>
              <a:rPr lang="en-GB" sz="3600" b="1" dirty="0"/>
              <a:t> rise,</a:t>
            </a:r>
          </a:p>
          <a:p>
            <a:pPr marL="0" indent="0">
              <a:buNone/>
            </a:pPr>
            <a:r>
              <a:rPr lang="en-GB" sz="3600" b="1" dirty="0"/>
              <a:t>Where the balm-y, wait-</a:t>
            </a:r>
            <a:r>
              <a:rPr lang="en-GB" sz="3600" b="1" dirty="0" err="1"/>
              <a:t>ing</a:t>
            </a:r>
            <a:r>
              <a:rPr lang="en-GB" sz="3600" b="1" dirty="0"/>
              <a:t> </a:t>
            </a:r>
            <a:r>
              <a:rPr lang="en-GB" sz="3600" b="1" dirty="0" err="1"/>
              <a:t>breez-es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Kiss the blue, o'er-hang-</a:t>
            </a:r>
            <a:r>
              <a:rPr lang="en-GB" sz="3600" b="1" dirty="0" err="1"/>
              <a:t>ing</a:t>
            </a:r>
            <a:r>
              <a:rPr lang="en-GB" sz="3600" b="1" dirty="0"/>
              <a:t> skies;</a:t>
            </a:r>
          </a:p>
          <a:p>
            <a:pPr marL="0" indent="0">
              <a:buNone/>
            </a:pPr>
            <a:r>
              <a:rPr lang="en-GB" sz="3600" b="1" dirty="0"/>
              <a:t>But there's al-ways in the shad-</a:t>
            </a:r>
            <a:r>
              <a:rPr lang="en-GB" sz="3600" b="1" dirty="0" err="1"/>
              <a:t>ows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Some poor </a:t>
            </a:r>
            <a:r>
              <a:rPr lang="en-GB" sz="3600" b="1" dirty="0" err="1"/>
              <a:t>mor-tal</a:t>
            </a:r>
            <a:r>
              <a:rPr lang="en-GB" sz="3600" b="1" dirty="0"/>
              <a:t>, brave and true,</a:t>
            </a:r>
          </a:p>
          <a:p>
            <a:pPr marL="0" indent="0">
              <a:buNone/>
            </a:pPr>
            <a:r>
              <a:rPr lang="en-GB" sz="3600" b="1" dirty="0"/>
              <a:t>Don't for-get that in the </a:t>
            </a:r>
            <a:r>
              <a:rPr lang="en-GB" sz="3600" b="1" dirty="0" err="1"/>
              <a:t>val</a:t>
            </a:r>
            <a:r>
              <a:rPr lang="en-GB" sz="3600" b="1" dirty="0"/>
              <a:t>-ley</a:t>
            </a:r>
          </a:p>
          <a:p>
            <a:pPr marL="0" indent="0">
              <a:buNone/>
            </a:pPr>
            <a:r>
              <a:rPr lang="en-GB" sz="3600" b="1" dirty="0"/>
              <a:t>There is some one need-</a:t>
            </a:r>
            <a:r>
              <a:rPr lang="en-GB" sz="3600" b="1" dirty="0" err="1"/>
              <a:t>ing</a:t>
            </a:r>
            <a:r>
              <a:rPr lang="en-GB" sz="3600" b="1" dirty="0"/>
              <a:t> you.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874  DOWN IN THE VALLEY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874 DOWN IN THE VALLEY</dc:title>
  <dc:creator>JUDE-MAJASAN</dc:creator>
  <cp:lastModifiedBy>JUDE-MAJASAN</cp:lastModifiedBy>
  <cp:revision>3</cp:revision>
  <dcterms:created xsi:type="dcterms:W3CDTF">2011-12-13T00:43:34Z</dcterms:created>
  <dcterms:modified xsi:type="dcterms:W3CDTF">2011-12-13T00:57:17Z</dcterms:modified>
</cp:coreProperties>
</file>