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4E34-8EFE-4F0C-B1AE-14B18C98ECD3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1CAC-6EA9-4A59-B5E3-914BF9695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62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4E34-8EFE-4F0C-B1AE-14B18C98ECD3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1CAC-6EA9-4A59-B5E3-914BF9695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16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4E34-8EFE-4F0C-B1AE-14B18C98ECD3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1CAC-6EA9-4A59-B5E3-914BF9695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04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4E34-8EFE-4F0C-B1AE-14B18C98ECD3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1CAC-6EA9-4A59-B5E3-914BF9695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45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4E34-8EFE-4F0C-B1AE-14B18C98ECD3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1CAC-6EA9-4A59-B5E3-914BF9695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4E34-8EFE-4F0C-B1AE-14B18C98ECD3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1CAC-6EA9-4A59-B5E3-914BF9695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56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4E34-8EFE-4F0C-B1AE-14B18C98ECD3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1CAC-6EA9-4A59-B5E3-914BF9695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93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4E34-8EFE-4F0C-B1AE-14B18C98ECD3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1CAC-6EA9-4A59-B5E3-914BF9695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85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4E34-8EFE-4F0C-B1AE-14B18C98ECD3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1CAC-6EA9-4A59-B5E3-914BF9695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25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4E34-8EFE-4F0C-B1AE-14B18C98ECD3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1CAC-6EA9-4A59-B5E3-914BF9695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03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4E34-8EFE-4F0C-B1AE-14B18C98ECD3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1CAC-6EA9-4A59-B5E3-914BF9695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43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14E34-8EFE-4F0C-B1AE-14B18C98ECD3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91CAC-6EA9-4A59-B5E3-914BF9695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69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875  </a:t>
            </a:r>
            <a:br>
              <a:rPr lang="en-GB" b="1" dirty="0" smtClean="0"/>
            </a:br>
            <a:r>
              <a:rPr lang="en-GB" b="1" u="sng" dirty="0" smtClean="0"/>
              <a:t>I JUST WANT TO PRAISE YOU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 smtClean="0"/>
              <a:t>I just want to praise you Lord</a:t>
            </a:r>
          </a:p>
          <a:p>
            <a:pPr marL="0" indent="0">
              <a:buNone/>
            </a:pPr>
            <a:r>
              <a:rPr lang="en-GB" sz="4400" b="1" dirty="0" smtClean="0"/>
              <a:t>Raise my hands and say, “I love you,”</a:t>
            </a:r>
          </a:p>
          <a:p>
            <a:pPr marL="0" indent="0">
              <a:buNone/>
            </a:pPr>
            <a:r>
              <a:rPr lang="en-GB" sz="4400" b="1" dirty="0" smtClean="0"/>
              <a:t>You are everything to me</a:t>
            </a:r>
          </a:p>
          <a:p>
            <a:pPr marL="0" indent="0">
              <a:buNone/>
            </a:pPr>
            <a:r>
              <a:rPr lang="en-GB" sz="4400" b="1" dirty="0" smtClean="0"/>
              <a:t>I exalt your holy name (3x) on high.</a:t>
            </a:r>
            <a:endParaRPr lang="en-GB" sz="44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118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875   I JUST WANT TO PRAISE YOU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875  I JUST WANT TO PRAISE YOU</dc:title>
  <dc:creator>JUDE-MAJASAN</dc:creator>
  <cp:lastModifiedBy>JUDE-MAJASAN</cp:lastModifiedBy>
  <cp:revision>2</cp:revision>
  <dcterms:created xsi:type="dcterms:W3CDTF">2011-12-13T00:52:12Z</dcterms:created>
  <dcterms:modified xsi:type="dcterms:W3CDTF">2011-12-13T00:57:11Z</dcterms:modified>
</cp:coreProperties>
</file>