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As I </a:t>
            </a:r>
            <a:r>
              <a:rPr lang="en-GB" sz="3600" b="1" dirty="0" err="1" smtClean="0"/>
              <a:t>trav</a:t>
            </a:r>
            <a:r>
              <a:rPr lang="en-GB" sz="3600" b="1" dirty="0" smtClean="0"/>
              <a:t>-el thru this </a:t>
            </a:r>
            <a:r>
              <a:rPr lang="en-GB" sz="3600" b="1" dirty="0" err="1" smtClean="0"/>
              <a:t>pil</a:t>
            </a:r>
            <a:r>
              <a:rPr lang="en-GB" sz="3600" b="1" dirty="0" smtClean="0"/>
              <a:t>-grim land</a:t>
            </a:r>
          </a:p>
          <a:p>
            <a:r>
              <a:rPr lang="en-GB" sz="3600" b="1" dirty="0" smtClean="0"/>
              <a:t>There is a Friend who walks with me,</a:t>
            </a:r>
          </a:p>
          <a:p>
            <a:r>
              <a:rPr lang="en-GB" sz="3600" b="1" dirty="0" smtClean="0"/>
              <a:t>Leads me safe-</a:t>
            </a:r>
            <a:r>
              <a:rPr lang="en-GB" sz="3600" b="1" dirty="0" err="1" smtClean="0"/>
              <a:t>ly</a:t>
            </a:r>
            <a:r>
              <a:rPr lang="en-GB" sz="3600" b="1" dirty="0" smtClean="0"/>
              <a:t> thru the sink-</a:t>
            </a:r>
            <a:r>
              <a:rPr lang="en-GB" sz="3600" b="1" dirty="0" err="1" smtClean="0"/>
              <a:t>ing</a:t>
            </a:r>
            <a:r>
              <a:rPr lang="en-GB" sz="3600" b="1" dirty="0" smtClean="0"/>
              <a:t> sand,</a:t>
            </a:r>
          </a:p>
          <a:p>
            <a:r>
              <a:rPr lang="en-GB" sz="3600" b="1" dirty="0" smtClean="0"/>
              <a:t>It is the Christ of cal-</a:t>
            </a:r>
            <a:r>
              <a:rPr lang="en-GB" sz="3600" b="1" dirty="0" err="1" smtClean="0"/>
              <a:t>va-ry</a:t>
            </a:r>
            <a:r>
              <a:rPr lang="en-GB" sz="3600" b="1" dirty="0" smtClean="0"/>
              <a:t>;</a:t>
            </a:r>
          </a:p>
          <a:p>
            <a:r>
              <a:rPr lang="en-GB" sz="3600" b="1" dirty="0" smtClean="0"/>
              <a:t>This would be my </a:t>
            </a:r>
            <a:r>
              <a:rPr lang="en-GB" sz="3600" b="1" dirty="0" err="1" smtClean="0"/>
              <a:t>pray'r</a:t>
            </a:r>
            <a:r>
              <a:rPr lang="en-GB" sz="3600" b="1" dirty="0" smtClean="0"/>
              <a:t>, dear Lord, each day</a:t>
            </a:r>
          </a:p>
          <a:p>
            <a:r>
              <a:rPr lang="en-GB" sz="3600" b="1" dirty="0" smtClean="0"/>
              <a:t>To help me do the best </a:t>
            </a:r>
            <a:r>
              <a:rPr lang="en-GB" sz="3600" b="1" dirty="0" err="1" smtClean="0"/>
              <a:t>i</a:t>
            </a:r>
            <a:r>
              <a:rPr lang="en-GB" sz="3600" b="1" dirty="0" smtClean="0"/>
              <a:t> can,</a:t>
            </a:r>
          </a:p>
          <a:p>
            <a:r>
              <a:rPr lang="en-GB" sz="3600" b="1" dirty="0" smtClean="0"/>
              <a:t>For I need Thy light to guide me day and night,</a:t>
            </a:r>
          </a:p>
          <a:p>
            <a:r>
              <a:rPr lang="en-GB" sz="3600" b="1" dirty="0" smtClean="0"/>
              <a:t>Bless-ed </a:t>
            </a:r>
            <a:r>
              <a:rPr lang="en-GB" sz="3600" b="1" dirty="0" err="1" smtClean="0"/>
              <a:t>Je-sus</a:t>
            </a:r>
            <a:r>
              <a:rPr lang="en-GB" sz="3600" b="1" dirty="0" smtClean="0"/>
              <a:t>, hold my hand.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JESUS, HOLD MY HAND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85800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Bless-ed </a:t>
            </a:r>
            <a:r>
              <a:rPr lang="en-GB" sz="3600" b="1" dirty="0" err="1" smtClean="0"/>
              <a:t>Je-sus</a:t>
            </a:r>
            <a:r>
              <a:rPr lang="en-GB" sz="3600" b="1" dirty="0" smtClean="0"/>
              <a:t>, hold my hand,</a:t>
            </a:r>
          </a:p>
          <a:p>
            <a:r>
              <a:rPr lang="en-GB" sz="3600" b="1" dirty="0" smtClean="0"/>
              <a:t>Yes, I need Thee </a:t>
            </a:r>
            <a:r>
              <a:rPr lang="en-GB" sz="3600" b="1" dirty="0" err="1" smtClean="0"/>
              <a:t>ev'ry</a:t>
            </a:r>
            <a:r>
              <a:rPr lang="en-GB" sz="3600" b="1" dirty="0" smtClean="0"/>
              <a:t> hour,</a:t>
            </a:r>
          </a:p>
          <a:p>
            <a:r>
              <a:rPr lang="en-GB" sz="3600" b="1" dirty="0" smtClean="0"/>
              <a:t>Thru this land this </a:t>
            </a:r>
            <a:r>
              <a:rPr lang="en-GB" sz="3600" b="1" dirty="0" err="1" smtClean="0"/>
              <a:t>pil</a:t>
            </a:r>
            <a:r>
              <a:rPr lang="en-GB" sz="3600" b="1" dirty="0" smtClean="0"/>
              <a:t>-grim land</a:t>
            </a:r>
          </a:p>
          <a:p>
            <a:r>
              <a:rPr lang="en-GB" sz="3600" b="1" dirty="0" smtClean="0"/>
              <a:t>By Thy </a:t>
            </a:r>
            <a:r>
              <a:rPr lang="en-GB" sz="3600" b="1" dirty="0" err="1" smtClean="0"/>
              <a:t>sav-ing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pow'r</a:t>
            </a:r>
            <a:r>
              <a:rPr lang="en-GB" sz="3600" b="1" dirty="0" smtClean="0"/>
              <a:t>;</a:t>
            </a:r>
          </a:p>
          <a:p>
            <a:r>
              <a:rPr lang="en-GB" sz="3600" b="1" dirty="0" smtClean="0"/>
              <a:t>Hear my pled, my fee-</a:t>
            </a:r>
            <a:r>
              <a:rPr lang="en-GB" sz="3600" b="1" dirty="0" err="1" smtClean="0"/>
              <a:t>ble</a:t>
            </a:r>
            <a:r>
              <a:rPr lang="en-GB" sz="3600" b="1" dirty="0" smtClean="0"/>
              <a:t> plea,</a:t>
            </a:r>
          </a:p>
          <a:p>
            <a:r>
              <a:rPr lang="en-GB" sz="3600" b="1" dirty="0" smtClean="0"/>
              <a:t>Lord, dear Lord, look down on me,</a:t>
            </a:r>
          </a:p>
          <a:p>
            <a:r>
              <a:rPr lang="en-GB" sz="3600" b="1" dirty="0" smtClean="0"/>
              <a:t>When I kneel in </a:t>
            </a:r>
            <a:r>
              <a:rPr lang="en-GB" sz="3600" b="1" dirty="0" err="1" smtClean="0"/>
              <a:t>pray'r,and</a:t>
            </a:r>
            <a:r>
              <a:rPr lang="en-GB" sz="3600" b="1" dirty="0" smtClean="0"/>
              <a:t> I know I’ll</a:t>
            </a:r>
          </a:p>
          <a:p>
            <a:r>
              <a:rPr lang="en-GB" sz="3600" b="1" dirty="0" smtClean="0"/>
              <a:t> meet you there, (And Lord I humbly pray)</a:t>
            </a:r>
            <a:endParaRPr lang="en-GB" sz="3600" b="1" dirty="0" smtClean="0"/>
          </a:p>
          <a:p>
            <a:r>
              <a:rPr lang="en-GB" sz="3600" b="1" dirty="0" smtClean="0"/>
              <a:t>Bless-ed </a:t>
            </a:r>
            <a:r>
              <a:rPr lang="en-GB" sz="3600" b="1" dirty="0" err="1" smtClean="0"/>
              <a:t>Je-sus</a:t>
            </a:r>
            <a:r>
              <a:rPr lang="en-GB" sz="3600" b="1" dirty="0" smtClean="0"/>
              <a:t>, hold my hand.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408087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Let me </a:t>
            </a:r>
            <a:r>
              <a:rPr lang="en-GB" sz="3600" b="1" dirty="0" err="1" smtClean="0"/>
              <a:t>trav</a:t>
            </a:r>
            <a:r>
              <a:rPr lang="en-GB" sz="3600" b="1" dirty="0" smtClean="0"/>
              <a:t>-el in the light </a:t>
            </a:r>
            <a:r>
              <a:rPr lang="en-GB" sz="3600" b="1" dirty="0" err="1" smtClean="0"/>
              <a:t>di</a:t>
            </a:r>
            <a:r>
              <a:rPr lang="en-GB" sz="3600" b="1" dirty="0" smtClean="0"/>
              <a:t>-vine</a:t>
            </a:r>
          </a:p>
          <a:p>
            <a:r>
              <a:rPr lang="en-GB" sz="3600" b="1" dirty="0" smtClean="0"/>
              <a:t>That I may see the bless-ed way;</a:t>
            </a:r>
          </a:p>
          <a:p>
            <a:r>
              <a:rPr lang="en-GB" sz="3600" b="1" dirty="0" smtClean="0"/>
              <a:t>Keep me that I may be </a:t>
            </a:r>
            <a:r>
              <a:rPr lang="en-GB" sz="3600" b="1" dirty="0" err="1" smtClean="0"/>
              <a:t>whol-ly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Thine</a:t>
            </a:r>
            <a:endParaRPr lang="en-GB" sz="3600" b="1" dirty="0" smtClean="0"/>
          </a:p>
          <a:p>
            <a:r>
              <a:rPr lang="en-GB" sz="3600" b="1" dirty="0" smtClean="0"/>
              <a:t>And sing redemption's song some day;</a:t>
            </a:r>
          </a:p>
          <a:p>
            <a:r>
              <a:rPr lang="en-GB" sz="3600" b="1" dirty="0" smtClean="0"/>
              <a:t>I will be a sol-</a:t>
            </a:r>
            <a:r>
              <a:rPr lang="en-GB" sz="3600" b="1" dirty="0" err="1" smtClean="0"/>
              <a:t>dier</a:t>
            </a:r>
            <a:r>
              <a:rPr lang="en-GB" sz="3600" b="1" dirty="0" smtClean="0"/>
              <a:t> brave and true</a:t>
            </a:r>
          </a:p>
          <a:p>
            <a:r>
              <a:rPr lang="en-GB" sz="3600" b="1" dirty="0" smtClean="0"/>
              <a:t>And </a:t>
            </a:r>
            <a:r>
              <a:rPr lang="en-GB" sz="3600" b="1" dirty="0" err="1" smtClean="0"/>
              <a:t>ev-er</a:t>
            </a:r>
            <a:r>
              <a:rPr lang="en-GB" sz="3600" b="1" dirty="0" smtClean="0"/>
              <a:t> firm-</a:t>
            </a:r>
            <a:r>
              <a:rPr lang="en-GB" sz="3600" b="1" dirty="0" err="1" smtClean="0"/>
              <a:t>ly</a:t>
            </a:r>
            <a:r>
              <a:rPr lang="en-GB" sz="3600" b="1" dirty="0" smtClean="0"/>
              <a:t> take a stand,</a:t>
            </a:r>
          </a:p>
          <a:p>
            <a:r>
              <a:rPr lang="en-GB" sz="3600" b="1" dirty="0" smtClean="0"/>
              <a:t>As I on-ward go and </a:t>
            </a:r>
            <a:r>
              <a:rPr lang="en-GB" sz="3600" b="1" dirty="0" err="1" smtClean="0"/>
              <a:t>dai-ly</a:t>
            </a:r>
            <a:r>
              <a:rPr lang="en-GB" sz="3600" b="1" dirty="0" smtClean="0"/>
              <a:t> meet the foe,</a:t>
            </a:r>
          </a:p>
          <a:p>
            <a:r>
              <a:rPr lang="en-GB" sz="3600" b="1" dirty="0" smtClean="0"/>
              <a:t>Bless-ed </a:t>
            </a:r>
            <a:r>
              <a:rPr lang="en-GB" sz="3600" b="1" dirty="0" err="1" smtClean="0"/>
              <a:t>Je-sus</a:t>
            </a:r>
            <a:r>
              <a:rPr lang="en-GB" sz="3600" b="1" dirty="0" smtClean="0"/>
              <a:t>, hold my hand.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408087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When I wan-</a:t>
            </a:r>
            <a:r>
              <a:rPr lang="en-GB" sz="3600" b="1" dirty="0" err="1" smtClean="0"/>
              <a:t>der</a:t>
            </a:r>
            <a:r>
              <a:rPr lang="en-GB" sz="3600" b="1" dirty="0" smtClean="0"/>
              <a:t> thru the </a:t>
            </a:r>
            <a:r>
              <a:rPr lang="en-GB" sz="3600" b="1" dirty="0" err="1" smtClean="0"/>
              <a:t>val-ley</a:t>
            </a:r>
            <a:r>
              <a:rPr lang="en-GB" sz="3600" b="1" dirty="0" smtClean="0"/>
              <a:t> dim</a:t>
            </a:r>
          </a:p>
          <a:p>
            <a:r>
              <a:rPr lang="en-GB" sz="3600" b="1" dirty="0" smtClean="0"/>
              <a:t>To-ward the set-ting of the sun,</a:t>
            </a:r>
          </a:p>
          <a:p>
            <a:r>
              <a:rPr lang="en-GB" sz="3600" b="1" dirty="0" smtClean="0"/>
              <a:t>Lead me safe-</a:t>
            </a:r>
            <a:r>
              <a:rPr lang="en-GB" sz="3600" b="1" dirty="0" err="1" smtClean="0"/>
              <a:t>ly</a:t>
            </a:r>
            <a:r>
              <a:rPr lang="en-GB" sz="3600" b="1" dirty="0" smtClean="0"/>
              <a:t> to a land of rest</a:t>
            </a:r>
          </a:p>
          <a:p>
            <a:r>
              <a:rPr lang="en-GB" sz="3600" b="1" dirty="0" smtClean="0"/>
              <a:t>If I a crown of life have won;</a:t>
            </a:r>
          </a:p>
          <a:p>
            <a:r>
              <a:rPr lang="en-GB" sz="3600" b="1" dirty="0" smtClean="0"/>
              <a:t>I have put my faith in Thee, dear Lord,</a:t>
            </a:r>
          </a:p>
          <a:p>
            <a:r>
              <a:rPr lang="en-GB" sz="3600" b="1" dirty="0" smtClean="0"/>
              <a:t>That I may reach the gold-en strand,</a:t>
            </a:r>
          </a:p>
          <a:p>
            <a:r>
              <a:rPr lang="en-GB" sz="3600" b="1" dirty="0" smtClean="0"/>
              <a:t>There's no </a:t>
            </a:r>
            <a:r>
              <a:rPr lang="en-GB" sz="3600" b="1" dirty="0" err="1" smtClean="0"/>
              <a:t>oth-er</a:t>
            </a:r>
            <a:r>
              <a:rPr lang="en-GB" sz="3600" b="1" dirty="0" smtClean="0"/>
              <a:t> friend on whom I can de-</a:t>
            </a:r>
            <a:r>
              <a:rPr lang="en-GB" sz="3600" b="1" dirty="0" err="1" smtClean="0"/>
              <a:t>pend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Bless-ed </a:t>
            </a:r>
            <a:r>
              <a:rPr lang="en-GB" sz="3600" b="1" dirty="0" err="1" smtClean="0"/>
              <a:t>Je-sus</a:t>
            </a:r>
            <a:r>
              <a:rPr lang="en-GB" sz="3600" b="1" dirty="0" smtClean="0"/>
              <a:t>, hold my hand.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5625</TotalTime>
  <Words>276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204</cp:revision>
  <dcterms:created xsi:type="dcterms:W3CDTF">2010-08-26T04:29:37Z</dcterms:created>
  <dcterms:modified xsi:type="dcterms:W3CDTF">2011-03-11T17:09:07Z</dcterms:modified>
</cp:coreProperties>
</file>