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F24-B361-4A1F-A2B9-DF36B376B60B}" type="datetimeFigureOut">
              <a:rPr lang="en-GB" smtClean="0"/>
              <a:t>12/12/2011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0CBCC-B67A-4715-A134-04E009F0D4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4834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F24-B361-4A1F-A2B9-DF36B376B60B}" type="datetimeFigureOut">
              <a:rPr lang="en-GB" smtClean="0"/>
              <a:t>12/12/2011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0CBCC-B67A-4715-A134-04E009F0D4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866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F24-B361-4A1F-A2B9-DF36B376B60B}" type="datetimeFigureOut">
              <a:rPr lang="en-GB" smtClean="0"/>
              <a:t>12/12/2011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0CBCC-B67A-4715-A134-04E009F0D4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92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F24-B361-4A1F-A2B9-DF36B376B60B}" type="datetimeFigureOut">
              <a:rPr lang="en-GB" smtClean="0"/>
              <a:t>12/12/2011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0CBCC-B67A-4715-A134-04E009F0D4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9836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F24-B361-4A1F-A2B9-DF36B376B60B}" type="datetimeFigureOut">
              <a:rPr lang="en-GB" smtClean="0"/>
              <a:t>12/12/2011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0CBCC-B67A-4715-A134-04E009F0D4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381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F24-B361-4A1F-A2B9-DF36B376B60B}" type="datetimeFigureOut">
              <a:rPr lang="en-GB" smtClean="0"/>
              <a:t>12/12/2011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0CBCC-B67A-4715-A134-04E009F0D4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906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F24-B361-4A1F-A2B9-DF36B376B60B}" type="datetimeFigureOut">
              <a:rPr lang="en-GB" smtClean="0"/>
              <a:t>12/12/2011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0CBCC-B67A-4715-A134-04E009F0D4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0768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F24-B361-4A1F-A2B9-DF36B376B60B}" type="datetimeFigureOut">
              <a:rPr lang="en-GB" smtClean="0"/>
              <a:t>12/12/2011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0CBCC-B67A-4715-A134-04E009F0D4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4760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F24-B361-4A1F-A2B9-DF36B376B60B}" type="datetimeFigureOut">
              <a:rPr lang="en-GB" smtClean="0"/>
              <a:t>12/12/2011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0CBCC-B67A-4715-A134-04E009F0D4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5452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F24-B361-4A1F-A2B9-DF36B376B60B}" type="datetimeFigureOut">
              <a:rPr lang="en-GB" smtClean="0"/>
              <a:t>12/12/2011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0CBCC-B67A-4715-A134-04E009F0D4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6206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F24-B361-4A1F-A2B9-DF36B376B60B}" type="datetimeFigureOut">
              <a:rPr lang="en-GB" smtClean="0"/>
              <a:t>12/12/2011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0CBCC-B67A-4715-A134-04E009F0D4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763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0BF24-B361-4A1F-A2B9-DF36B376B60B}" type="datetimeFigureOut">
              <a:rPr lang="en-GB" smtClean="0"/>
              <a:t>12/12/2011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0CBCC-B67A-4715-A134-04E009F0D4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5865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Autofit/>
          </a:bodyPr>
          <a:lstStyle/>
          <a:p>
            <a:r>
              <a:rPr lang="en-GB" b="1" dirty="0" smtClean="0"/>
              <a:t>877 </a:t>
            </a:r>
            <a:br>
              <a:rPr lang="en-GB" b="1" dirty="0" smtClean="0"/>
            </a:br>
            <a:r>
              <a:rPr lang="en-GB" b="1" u="sng" dirty="0" smtClean="0"/>
              <a:t>SPEAK ABOUT THE THUNDERS</a:t>
            </a:r>
            <a:endParaRPr lang="en-GB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5536" y="1844824"/>
            <a:ext cx="8229600" cy="4925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 b="1" dirty="0"/>
              <a:t>Speak about the thunder where you are (2x)</a:t>
            </a:r>
          </a:p>
          <a:p>
            <a:pPr marL="0" indent="0">
              <a:buNone/>
            </a:pPr>
            <a:r>
              <a:rPr lang="en-GB" sz="4400" b="1" dirty="0"/>
              <a:t>The thunders are the message of </a:t>
            </a:r>
            <a:r>
              <a:rPr lang="en-GB" sz="4400" b="1" dirty="0" smtClean="0"/>
              <a:t>the Seven </a:t>
            </a:r>
            <a:r>
              <a:rPr lang="en-GB" sz="4400" b="1" dirty="0"/>
              <a:t>Seals</a:t>
            </a:r>
          </a:p>
          <a:p>
            <a:pPr marL="0" indent="0">
              <a:buNone/>
            </a:pPr>
            <a:r>
              <a:rPr lang="en-GB" sz="4400" b="1" dirty="0"/>
              <a:t>Speak about the thunder were you are.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5382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28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877  SPEAK ABOUT THE THUNDERS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877 SPEAK ABOUT THE THUNDERS</dc:title>
  <dc:creator>JUDE-MAJASAN</dc:creator>
  <cp:lastModifiedBy>JUDE-MAJASAN</cp:lastModifiedBy>
  <cp:revision>2</cp:revision>
  <dcterms:created xsi:type="dcterms:W3CDTF">2011-12-13T00:57:24Z</dcterms:created>
  <dcterms:modified xsi:type="dcterms:W3CDTF">2011-12-13T01:00:40Z</dcterms:modified>
</cp:coreProperties>
</file>