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A641-A1B8-4FDD-8647-5C503FDDAFE1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0E2A-AF0E-4218-AA16-4FE67F09C0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64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A641-A1B8-4FDD-8647-5C503FDDAFE1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0E2A-AF0E-4218-AA16-4FE67F09C0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31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A641-A1B8-4FDD-8647-5C503FDDAFE1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0E2A-AF0E-4218-AA16-4FE67F09C0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52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A641-A1B8-4FDD-8647-5C503FDDAFE1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0E2A-AF0E-4218-AA16-4FE67F09C0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1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A641-A1B8-4FDD-8647-5C503FDDAFE1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0E2A-AF0E-4218-AA16-4FE67F09C0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39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A641-A1B8-4FDD-8647-5C503FDDAFE1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0E2A-AF0E-4218-AA16-4FE67F09C0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63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A641-A1B8-4FDD-8647-5C503FDDAFE1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0E2A-AF0E-4218-AA16-4FE67F09C0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31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A641-A1B8-4FDD-8647-5C503FDDAFE1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0E2A-AF0E-4218-AA16-4FE67F09C0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07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A641-A1B8-4FDD-8647-5C503FDDAFE1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0E2A-AF0E-4218-AA16-4FE67F09C0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2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A641-A1B8-4FDD-8647-5C503FDDAFE1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0E2A-AF0E-4218-AA16-4FE67F09C0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64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A641-A1B8-4FDD-8647-5C503FDDAFE1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0E2A-AF0E-4218-AA16-4FE67F09C0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04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BA641-A1B8-4FDD-8647-5C503FDDAFE1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F0E2A-AF0E-4218-AA16-4FE67F09C0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730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878 </a:t>
            </a:r>
            <a:br>
              <a:rPr lang="en-GB" b="1" dirty="0" smtClean="0"/>
            </a:br>
            <a:r>
              <a:rPr lang="en-GB" b="1" u="sng" dirty="0" smtClean="0"/>
              <a:t>FOR THY MERCY AND THY GRACE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For thy mercy and thy grace,</a:t>
            </a:r>
          </a:p>
          <a:p>
            <a:pPr marL="0" indent="0">
              <a:buNone/>
            </a:pPr>
            <a:r>
              <a:rPr lang="en-GB" sz="4400" b="1" dirty="0"/>
              <a:t>Faithful through another year,</a:t>
            </a:r>
          </a:p>
          <a:p>
            <a:pPr marL="0" indent="0">
              <a:buNone/>
            </a:pPr>
            <a:r>
              <a:rPr lang="en-GB" sz="4400" b="1" dirty="0"/>
              <a:t>Hear our song of thankfulness,</a:t>
            </a:r>
          </a:p>
          <a:p>
            <a:pPr marL="0" indent="0">
              <a:buNone/>
            </a:pPr>
            <a:r>
              <a:rPr lang="en-GB" sz="4400" b="1" dirty="0"/>
              <a:t>Father and Redeemer, hear.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335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 smtClean="0"/>
              <a:t>Lo, our </a:t>
            </a:r>
            <a:r>
              <a:rPr lang="en-GB" sz="4400" b="1" dirty="0"/>
              <a:t>sins on thee we cast,</a:t>
            </a:r>
          </a:p>
          <a:p>
            <a:pPr marL="0" indent="0">
              <a:buNone/>
            </a:pPr>
            <a:r>
              <a:rPr lang="en-GB" sz="4400" b="1" dirty="0"/>
              <a:t>Lo, to thee </a:t>
            </a:r>
            <a:r>
              <a:rPr lang="en-GB" sz="4400" b="1" dirty="0" smtClean="0"/>
              <a:t>we now </a:t>
            </a:r>
            <a:r>
              <a:rPr lang="en-GB" sz="4400" b="1" dirty="0"/>
              <a:t>arise</a:t>
            </a:r>
          </a:p>
          <a:p>
            <a:pPr marL="0" indent="0">
              <a:buNone/>
            </a:pPr>
            <a:r>
              <a:rPr lang="en-GB" sz="4400" b="1" dirty="0"/>
              <a:t>And, forgetting all the past,</a:t>
            </a:r>
          </a:p>
          <a:p>
            <a:pPr marL="0" indent="0">
              <a:buNone/>
            </a:pPr>
            <a:r>
              <a:rPr lang="en-GB" sz="4400" b="1" dirty="0"/>
              <a:t>Press towards our glorious prize.</a:t>
            </a:r>
          </a:p>
          <a:p>
            <a:endParaRPr lang="en-GB" dirty="0"/>
          </a:p>
        </p:txBody>
      </p:sp>
      <p:pic>
        <p:nvPicPr>
          <p:cNvPr id="5" name="Picture 4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6" name="Picture 5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157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412776"/>
            <a:ext cx="864096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Dark the future: let thy light</a:t>
            </a:r>
          </a:p>
          <a:p>
            <a:pPr marL="0" indent="0">
              <a:buNone/>
            </a:pPr>
            <a:r>
              <a:rPr lang="en-GB" sz="4400" b="1" dirty="0"/>
              <a:t>Guide us, bright and morning Stars;</a:t>
            </a:r>
          </a:p>
          <a:p>
            <a:pPr marL="0" indent="0">
              <a:buNone/>
            </a:pPr>
            <a:r>
              <a:rPr lang="en-GB" sz="4400" b="1" dirty="0"/>
              <a:t>Fierce our foes, and hard the fight:</a:t>
            </a:r>
          </a:p>
          <a:p>
            <a:pPr marL="0" indent="0">
              <a:buNone/>
            </a:pPr>
            <a:r>
              <a:rPr lang="en-GB" sz="4400" b="1" dirty="0"/>
              <a:t>Arm us, Saviour, for the war.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992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48478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In our weakness and distress,</a:t>
            </a:r>
          </a:p>
          <a:p>
            <a:pPr marL="0" indent="0">
              <a:buNone/>
            </a:pPr>
            <a:r>
              <a:rPr lang="en-GB" sz="4400" b="1" dirty="0"/>
              <a:t>Rock of strength, be thou our stay;</a:t>
            </a:r>
          </a:p>
          <a:p>
            <a:pPr marL="0" indent="0">
              <a:buNone/>
            </a:pPr>
            <a:r>
              <a:rPr lang="en-GB" sz="4400" b="1" dirty="0"/>
              <a:t>In the pathless wilderness</a:t>
            </a:r>
          </a:p>
          <a:p>
            <a:pPr marL="0" indent="0">
              <a:buNone/>
            </a:pPr>
            <a:r>
              <a:rPr lang="en-GB" sz="4400" b="1" dirty="0"/>
              <a:t>Be our true and living way..</a:t>
            </a:r>
          </a:p>
          <a:p>
            <a:pPr marL="0" indent="0">
              <a:buNone/>
            </a:pPr>
            <a:endParaRPr lang="en-GB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983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Keep us faithful, keep us pure,</a:t>
            </a:r>
          </a:p>
          <a:p>
            <a:pPr marL="0" indent="0">
              <a:buNone/>
            </a:pPr>
            <a:r>
              <a:rPr lang="en-GB" sz="4400" b="1" dirty="0"/>
              <a:t>Keep us evermore </a:t>
            </a:r>
            <a:r>
              <a:rPr lang="en-GB" sz="4400" b="1" dirty="0" err="1"/>
              <a:t>thine</a:t>
            </a:r>
            <a:r>
              <a:rPr lang="en-GB" sz="4400" b="1" dirty="0"/>
              <a:t> own:</a:t>
            </a:r>
          </a:p>
          <a:p>
            <a:pPr marL="0" indent="0">
              <a:buNone/>
            </a:pPr>
            <a:r>
              <a:rPr lang="en-GB" sz="4400" b="1" dirty="0"/>
              <a:t>Help, O help us to endure;</a:t>
            </a:r>
          </a:p>
          <a:p>
            <a:pPr marL="0" indent="0">
              <a:buNone/>
            </a:pPr>
            <a:r>
              <a:rPr lang="en-GB" sz="4400" b="1" dirty="0"/>
              <a:t>Fit us for the promised crown.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777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143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878  FOR THY MERCY AND THY GRACE</vt:lpstr>
      <vt:lpstr>CHORUS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878  FOR THY MERCY AND THY GRACE</dc:title>
  <dc:creator>JUDE-MAJASAN</dc:creator>
  <cp:lastModifiedBy>JUDE-MAJASAN</cp:lastModifiedBy>
  <cp:revision>2</cp:revision>
  <dcterms:created xsi:type="dcterms:W3CDTF">2011-12-13T01:01:53Z</dcterms:created>
  <dcterms:modified xsi:type="dcterms:W3CDTF">2011-12-13T01:12:15Z</dcterms:modified>
</cp:coreProperties>
</file>