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984B-038B-47C4-ACD8-CC2876847663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E1F6-C774-42B2-A372-504EA774C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64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984B-038B-47C4-ACD8-CC2876847663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E1F6-C774-42B2-A372-504EA774C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88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984B-038B-47C4-ACD8-CC2876847663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E1F6-C774-42B2-A372-504EA774C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8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984B-038B-47C4-ACD8-CC2876847663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E1F6-C774-42B2-A372-504EA774C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9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984B-038B-47C4-ACD8-CC2876847663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E1F6-C774-42B2-A372-504EA774C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42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984B-038B-47C4-ACD8-CC2876847663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E1F6-C774-42B2-A372-504EA774C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4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984B-038B-47C4-ACD8-CC2876847663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E1F6-C774-42B2-A372-504EA774C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07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984B-038B-47C4-ACD8-CC2876847663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E1F6-C774-42B2-A372-504EA774C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47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984B-038B-47C4-ACD8-CC2876847663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E1F6-C774-42B2-A372-504EA774C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98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984B-038B-47C4-ACD8-CC2876847663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E1F6-C774-42B2-A372-504EA774C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46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984B-038B-47C4-ACD8-CC2876847663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E1F6-C774-42B2-A372-504EA774C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22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5984B-038B-47C4-ACD8-CC2876847663}" type="datetimeFigureOut">
              <a:rPr lang="en-GB" smtClean="0"/>
              <a:t>12/12/2011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0E1F6-C774-42B2-A372-504EA774C0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566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879</a:t>
            </a:r>
            <a:br>
              <a:rPr lang="en-GB" b="1" dirty="0" smtClean="0"/>
            </a:br>
            <a:r>
              <a:rPr lang="en-GB" b="1" dirty="0" smtClean="0"/>
              <a:t> LORD DON’T LET ME FAIL YOU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282552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800" b="1" dirty="0"/>
              <a:t>If in our striving</a:t>
            </a:r>
          </a:p>
          <a:p>
            <a:pPr marL="0" indent="0">
              <a:buNone/>
            </a:pPr>
            <a:r>
              <a:rPr lang="en-GB" sz="3800" b="1" dirty="0"/>
              <a:t>We fall on our way</a:t>
            </a:r>
          </a:p>
          <a:p>
            <a:pPr marL="0" indent="0">
              <a:buNone/>
            </a:pPr>
            <a:r>
              <a:rPr lang="en-GB" sz="3800" b="1" dirty="0"/>
              <a:t>We all are like sheep Lord</a:t>
            </a:r>
          </a:p>
          <a:p>
            <a:pPr marL="0" indent="0">
              <a:buNone/>
            </a:pPr>
            <a:r>
              <a:rPr lang="en-GB" sz="3800" b="1" dirty="0"/>
              <a:t>We've gone astray</a:t>
            </a:r>
          </a:p>
          <a:p>
            <a:pPr marL="0" indent="0">
              <a:buNone/>
            </a:pPr>
            <a:r>
              <a:rPr lang="en-GB" sz="3800" b="1" dirty="0"/>
              <a:t>Christ is our Saviour</a:t>
            </a:r>
          </a:p>
          <a:p>
            <a:pPr marL="0" indent="0">
              <a:buNone/>
            </a:pPr>
            <a:r>
              <a:rPr lang="en-GB" sz="3800" b="1" dirty="0"/>
              <a:t>He'll never forsake His own</a:t>
            </a:r>
          </a:p>
          <a:p>
            <a:pPr marL="0" indent="0">
              <a:buNone/>
            </a:pPr>
            <a:r>
              <a:rPr lang="en-GB" sz="3800" b="1" dirty="0"/>
              <a:t>Even in the mid night hour</a:t>
            </a:r>
          </a:p>
          <a:p>
            <a:pPr marL="0" indent="0">
              <a:buNone/>
            </a:pPr>
            <a:r>
              <a:rPr lang="en-GB" sz="3800" b="1" dirty="0"/>
              <a:t>I know He's </a:t>
            </a:r>
            <a:r>
              <a:rPr lang="en-GB" sz="3800" b="1" dirty="0" err="1"/>
              <a:t>gonna</a:t>
            </a:r>
            <a:r>
              <a:rPr lang="en-GB" sz="3800" b="1" dirty="0"/>
              <a:t> lead me through.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971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79" y="990600"/>
            <a:ext cx="8229600" cy="57507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/>
              <a:t>Lord don't let me fail you</a:t>
            </a:r>
          </a:p>
          <a:p>
            <a:pPr marL="0" indent="0">
              <a:buNone/>
            </a:pPr>
            <a:r>
              <a:rPr lang="en-GB" sz="4000" b="1" dirty="0"/>
              <a:t>I </a:t>
            </a:r>
            <a:r>
              <a:rPr lang="en-GB" sz="4000" b="1" dirty="0" err="1"/>
              <a:t>wanna</a:t>
            </a:r>
            <a:r>
              <a:rPr lang="en-GB" sz="4000" b="1" dirty="0"/>
              <a:t> be your bride</a:t>
            </a:r>
          </a:p>
          <a:p>
            <a:pPr marL="0" indent="0">
              <a:buNone/>
            </a:pPr>
            <a:r>
              <a:rPr lang="en-GB" sz="4000" b="1" dirty="0"/>
              <a:t>When my ways grow dark</a:t>
            </a:r>
          </a:p>
          <a:p>
            <a:pPr marL="0" indent="0">
              <a:buNone/>
            </a:pPr>
            <a:r>
              <a:rPr lang="en-GB" sz="4000" b="1" dirty="0"/>
              <a:t>Keep me by your side</a:t>
            </a:r>
          </a:p>
          <a:p>
            <a:pPr marL="0" indent="0">
              <a:buNone/>
            </a:pPr>
            <a:r>
              <a:rPr lang="en-GB" sz="4000" b="1" dirty="0"/>
              <a:t>When my faith grows weak</a:t>
            </a:r>
          </a:p>
          <a:p>
            <a:pPr marL="0" indent="0">
              <a:buNone/>
            </a:pPr>
            <a:r>
              <a:rPr lang="en-GB" sz="4000" b="1" dirty="0"/>
              <a:t>Always let me see</a:t>
            </a:r>
          </a:p>
          <a:p>
            <a:pPr marL="0" indent="0">
              <a:buNone/>
            </a:pPr>
            <a:r>
              <a:rPr lang="en-GB" sz="4000" b="1" dirty="0"/>
              <a:t>Something in my life Lord</a:t>
            </a:r>
          </a:p>
          <a:p>
            <a:pPr marL="0" indent="0">
              <a:buNone/>
            </a:pPr>
            <a:r>
              <a:rPr lang="en-GB" sz="4000" b="1" dirty="0"/>
              <a:t>That you have done for me.</a:t>
            </a:r>
          </a:p>
          <a:p>
            <a:endParaRPr lang="en-GB" sz="3800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72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85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879  LORD DON’T LET ME FAIL YOU</vt:lpstr>
      <vt:lpstr>CHORUS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879 LORD DON’T LET ME FAIL YOU</dc:title>
  <dc:creator>JUDE-MAJASAN</dc:creator>
  <cp:lastModifiedBy>JUDE-MAJASAN</cp:lastModifiedBy>
  <cp:revision>2</cp:revision>
  <dcterms:created xsi:type="dcterms:W3CDTF">2011-12-13T01:12:56Z</dcterms:created>
  <dcterms:modified xsi:type="dcterms:W3CDTF">2011-12-13T01:19:11Z</dcterms:modified>
</cp:coreProperties>
</file>