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7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504885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88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HAVEN OF REST</a:t>
            </a:r>
          </a:p>
          <a:p>
            <a:r>
              <a:rPr lang="en-US" sz="3600" b="1" dirty="0" smtClean="0"/>
              <a:t>My </a:t>
            </a:r>
            <a:r>
              <a:rPr lang="en-US" sz="3600" b="1" dirty="0"/>
              <a:t>soul in sad exile was out on life’s sea,</a:t>
            </a:r>
          </a:p>
          <a:p>
            <a:r>
              <a:rPr lang="en-US" sz="3600" b="1" dirty="0"/>
              <a:t>So burdened with sin and distressed,</a:t>
            </a:r>
          </a:p>
          <a:p>
            <a:r>
              <a:rPr lang="en-US" sz="3600" b="1" dirty="0"/>
              <a:t>Till I heard a sweet voice saying,</a:t>
            </a:r>
          </a:p>
          <a:p>
            <a:r>
              <a:rPr lang="en-US" sz="3600" b="1" dirty="0"/>
              <a:t>“Make Me your choice;”</a:t>
            </a:r>
          </a:p>
          <a:p>
            <a:r>
              <a:rPr lang="en-US" sz="3600" b="1" dirty="0"/>
              <a:t>And I entered the ”Haven of Rest!”</a:t>
            </a:r>
          </a:p>
          <a:p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35082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CHORUS</a:t>
            </a:r>
          </a:p>
          <a:p>
            <a:r>
              <a:rPr lang="en-US" sz="4000" b="1" dirty="0"/>
              <a:t>I’ve anchored my soul in the haven of rest,</a:t>
            </a:r>
          </a:p>
          <a:p>
            <a:r>
              <a:rPr lang="en-US" sz="4000" b="1" dirty="0"/>
              <a:t>I’ll sail the wild seas no more;</a:t>
            </a:r>
          </a:p>
          <a:p>
            <a:r>
              <a:rPr lang="en-US" sz="4000" b="1" dirty="0"/>
              <a:t>The tempest may sweep o’er the wild, stormy deep,</a:t>
            </a:r>
          </a:p>
          <a:p>
            <a:r>
              <a:rPr lang="en-US" sz="4000" b="1" dirty="0"/>
              <a:t>In Jesus I’m safe evermore.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762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 yielded myself to His tender embrace,</a:t>
            </a:r>
          </a:p>
          <a:p>
            <a:r>
              <a:rPr lang="en-US" sz="3600" b="1" dirty="0"/>
              <a:t>And faith taking hold of the Word,</a:t>
            </a:r>
          </a:p>
          <a:p>
            <a:r>
              <a:rPr lang="en-US" sz="3600" b="1" dirty="0"/>
              <a:t>My fetters fell off, and I anchored my soul;</a:t>
            </a:r>
          </a:p>
          <a:p>
            <a:r>
              <a:rPr lang="en-US" sz="3600" b="1" dirty="0"/>
              <a:t>The Haven of Rest is my Lord.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8966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The song of my soul, since the Lord made me whole,</a:t>
            </a:r>
          </a:p>
          <a:p>
            <a:r>
              <a:rPr lang="en-US" sz="3600" b="1" dirty="0"/>
              <a:t>Has been the old story, so blest,</a:t>
            </a:r>
          </a:p>
          <a:p>
            <a:r>
              <a:rPr lang="en-US" sz="3600" b="1" dirty="0"/>
              <a:t>Of Jesus, who’ll save whosoever will have</a:t>
            </a:r>
          </a:p>
          <a:p>
            <a:r>
              <a:rPr lang="en-US" sz="3600" b="1" dirty="0"/>
              <a:t>A home in the “Haven of Rest!”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8966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How precious the thought that we all may recline,</a:t>
            </a:r>
          </a:p>
          <a:p>
            <a:r>
              <a:rPr lang="en-US" sz="3600" b="1" dirty="0"/>
              <a:t>Like John, the beloved and blest,</a:t>
            </a:r>
          </a:p>
          <a:p>
            <a:r>
              <a:rPr lang="en-US" sz="3600" b="1" dirty="0"/>
              <a:t>On Jesus’ strong arm, where no tempest can harm,</a:t>
            </a:r>
          </a:p>
          <a:p>
            <a:r>
              <a:rPr lang="en-US" sz="3600" b="1" dirty="0"/>
              <a:t>Secure in the “Haven of Rest!”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8966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O come to the </a:t>
            </a:r>
            <a:r>
              <a:rPr lang="en-US" sz="3600" b="1" dirty="0" err="1"/>
              <a:t>Saviour</a:t>
            </a:r>
            <a:r>
              <a:rPr lang="en-US" sz="3600" b="1" dirty="0"/>
              <a:t>,</a:t>
            </a:r>
          </a:p>
          <a:p>
            <a:r>
              <a:rPr lang="en-US" sz="3600" b="1" dirty="0"/>
              <a:t>He patiently waits</a:t>
            </a:r>
          </a:p>
          <a:p>
            <a:r>
              <a:rPr lang="en-US" sz="3600" b="1" dirty="0"/>
              <a:t>To save by His power divine;</a:t>
            </a:r>
          </a:p>
          <a:p>
            <a:r>
              <a:rPr lang="en-US" sz="3600" b="1" dirty="0"/>
              <a:t>Come, anchor your soul in the haven of rest,</a:t>
            </a:r>
          </a:p>
          <a:p>
            <a:r>
              <a:rPr lang="en-US" sz="3600" b="1" dirty="0"/>
              <a:t>And say, “My Beloved is mine.”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2912</TotalTime>
  <Words>230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89</cp:revision>
  <dcterms:created xsi:type="dcterms:W3CDTF">2010-08-26T04:29:37Z</dcterms:created>
  <dcterms:modified xsi:type="dcterms:W3CDTF">2019-07-28T09:07:48Z</dcterms:modified>
</cp:coreProperties>
</file>