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371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Today I went back to the place I used to go</a:t>
            </a:r>
          </a:p>
          <a:p>
            <a:r>
              <a:rPr lang="en-GB" sz="3600" b="1" dirty="0" smtClean="0"/>
              <a:t>Today I saw the </a:t>
            </a:r>
            <a:r>
              <a:rPr lang="en-GB" sz="3600" b="1" dirty="0" smtClean="0"/>
              <a:t>same old crowd</a:t>
            </a:r>
            <a:endParaRPr lang="en-GB" sz="3600" b="1" dirty="0" smtClean="0"/>
          </a:p>
          <a:p>
            <a:r>
              <a:rPr lang="en-GB" sz="3600" b="1" dirty="0" smtClean="0"/>
              <a:t>I knew before;</a:t>
            </a:r>
          </a:p>
          <a:p>
            <a:r>
              <a:rPr lang="en-GB" sz="3600" b="1" dirty="0" smtClean="0"/>
              <a:t>And when they asked me what had happened</a:t>
            </a:r>
          </a:p>
          <a:p>
            <a:r>
              <a:rPr lang="en-GB" sz="3600" b="1" dirty="0" smtClean="0"/>
              <a:t>I tried to tell them;</a:t>
            </a:r>
          </a:p>
          <a:p>
            <a:r>
              <a:rPr lang="en-GB" sz="3600" b="1" dirty="0" smtClean="0"/>
              <a:t>Thanks to Calvary, I don't come here anymore.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THANKS TO CALVARY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76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Thanks to Calvary, I am not the man I used to be;</a:t>
            </a:r>
          </a:p>
          <a:p>
            <a:r>
              <a:rPr lang="en-GB" sz="3600" b="1" dirty="0" smtClean="0"/>
              <a:t>Thanks to Calvary things are different than before</a:t>
            </a:r>
          </a:p>
          <a:p>
            <a:r>
              <a:rPr lang="en-GB" sz="3600" b="1" dirty="0" smtClean="0"/>
              <a:t>And what a tear ran down my face</a:t>
            </a:r>
          </a:p>
          <a:p>
            <a:r>
              <a:rPr lang="en-GB" sz="3600" b="1" dirty="0" smtClean="0"/>
              <a:t>I tried tell them,</a:t>
            </a:r>
          </a:p>
          <a:p>
            <a:r>
              <a:rPr lang="en-GB" sz="3600" b="1" dirty="0" smtClean="0"/>
              <a:t>Thanks to </a:t>
            </a:r>
            <a:r>
              <a:rPr lang="en-GB" sz="3600" b="1" dirty="0" err="1" smtClean="0"/>
              <a:t>calvary</a:t>
            </a:r>
            <a:r>
              <a:rPr lang="en-GB" sz="3600" b="1" dirty="0" smtClean="0"/>
              <a:t> I don't come here anymore.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Today we went back to the place,</a:t>
            </a:r>
          </a:p>
          <a:p>
            <a:r>
              <a:rPr lang="en-GB" sz="3600" b="1" dirty="0" smtClean="0"/>
              <a:t>Where we used to live;</a:t>
            </a:r>
          </a:p>
          <a:p>
            <a:r>
              <a:rPr lang="en-GB" sz="3600" b="1" dirty="0" smtClean="0"/>
              <a:t>My little boy ran and hid behind the door;</a:t>
            </a:r>
          </a:p>
          <a:p>
            <a:r>
              <a:rPr lang="en-GB" sz="3600" b="1" dirty="0" smtClean="0"/>
              <a:t>But I said "Son have no fear, 'cause you've got a brand new Daddy now"</a:t>
            </a:r>
          </a:p>
          <a:p>
            <a:r>
              <a:rPr lang="en-GB" sz="3600" b="1" dirty="0" smtClean="0"/>
              <a:t>Thanks to Calvary, we don't live here anymore.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Oh, what joy will it be when His face I behold</a:t>
            </a:r>
          </a:p>
          <a:p>
            <a:r>
              <a:rPr lang="en-US" sz="3600" b="1" dirty="0" smtClean="0"/>
              <a:t>Living gems at His feet to lay down</a:t>
            </a:r>
          </a:p>
          <a:p>
            <a:r>
              <a:rPr lang="en-US" sz="3600" b="1" dirty="0" smtClean="0"/>
              <a:t>It would sweeten my bliss in the city of gold</a:t>
            </a:r>
          </a:p>
          <a:p>
            <a:r>
              <a:rPr lang="en-US" sz="3600" b="1" dirty="0" smtClean="0"/>
              <a:t>Should there be any stars in my crown.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5602</TotalTime>
  <Words>185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191</cp:revision>
  <dcterms:created xsi:type="dcterms:W3CDTF">2010-08-26T04:29:37Z</dcterms:created>
  <dcterms:modified xsi:type="dcterms:W3CDTF">2011-12-13T01:26:03Z</dcterms:modified>
</cp:coreProperties>
</file>