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4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0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1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9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8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3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3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46C7-3CA2-486F-AEDF-8EF88AF9D07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55FE-CE5C-484A-8E0A-752B934B7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09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881</a:t>
            </a:r>
            <a:br>
              <a:rPr lang="en-GB" b="1" dirty="0" smtClean="0"/>
            </a:br>
            <a:r>
              <a:rPr lang="en-GB" b="1" u="sng" dirty="0" smtClean="0"/>
              <a:t> OH WHAT A SUNRISE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God gives life, God takes it away</a:t>
            </a:r>
          </a:p>
          <a:p>
            <a:pPr marL="0" indent="0">
              <a:buNone/>
            </a:pPr>
            <a:r>
              <a:rPr lang="en-GB" sz="4400" b="1" dirty="0"/>
              <a:t>He is the potter, we are the clay</a:t>
            </a:r>
          </a:p>
          <a:p>
            <a:pPr marL="0" indent="0">
              <a:buNone/>
            </a:pPr>
            <a:r>
              <a:rPr lang="en-GB" sz="4400" b="1" dirty="0"/>
              <a:t>When I view the last sunset</a:t>
            </a:r>
          </a:p>
          <a:p>
            <a:pPr marL="0" indent="0">
              <a:buNone/>
            </a:pPr>
            <a:r>
              <a:rPr lang="en-GB" sz="4400" b="1" dirty="0"/>
              <a:t>And cross over the sea</a:t>
            </a:r>
          </a:p>
          <a:p>
            <a:pPr marL="0" indent="0">
              <a:buNone/>
            </a:pPr>
            <a:r>
              <a:rPr lang="en-GB" sz="4400" b="1" dirty="0"/>
              <a:t>Another sunrise will be waiting for me.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62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7332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800" b="1" dirty="0" smtClean="0"/>
              <a:t>Oh what a sunrise that's going to be</a:t>
            </a:r>
          </a:p>
          <a:p>
            <a:pPr marL="0" indent="0">
              <a:buNone/>
            </a:pPr>
            <a:r>
              <a:rPr lang="en-GB" sz="4800" b="1" dirty="0" smtClean="0"/>
              <a:t>Death will loose it's sting</a:t>
            </a:r>
          </a:p>
          <a:p>
            <a:pPr marL="0" indent="0">
              <a:buNone/>
            </a:pPr>
            <a:r>
              <a:rPr lang="en-GB" sz="4800" b="1" dirty="0" smtClean="0"/>
              <a:t>And the grave it's victory</a:t>
            </a:r>
          </a:p>
          <a:p>
            <a:pPr marL="0" indent="0">
              <a:buNone/>
            </a:pPr>
            <a:r>
              <a:rPr lang="en-GB" sz="4800" b="1" dirty="0" smtClean="0"/>
              <a:t>The silence will be broken</a:t>
            </a:r>
          </a:p>
          <a:p>
            <a:pPr marL="0" indent="0">
              <a:buNone/>
            </a:pPr>
            <a:r>
              <a:rPr lang="en-GB" sz="4800" b="1" dirty="0" smtClean="0"/>
              <a:t>As the stones are rolled away</a:t>
            </a:r>
          </a:p>
          <a:p>
            <a:pPr marL="0" indent="0">
              <a:buNone/>
            </a:pPr>
            <a:r>
              <a:rPr lang="en-GB" sz="4800" b="1" dirty="0" smtClean="0"/>
              <a:t>I'll hear the saints of ages singing</a:t>
            </a:r>
          </a:p>
          <a:p>
            <a:pPr marL="0" indent="0">
              <a:buNone/>
            </a:pPr>
            <a:r>
              <a:rPr lang="en-GB" sz="4800" b="1" dirty="0" smtClean="0"/>
              <a:t>What a home coming day.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61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820150" cy="5256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Time will come for last goodbye</a:t>
            </a:r>
          </a:p>
          <a:p>
            <a:pPr marL="0" indent="0">
              <a:buNone/>
            </a:pPr>
            <a:r>
              <a:rPr lang="en-GB" sz="4400" b="1" dirty="0"/>
              <a:t>There is a smile, though tears dim the eyes</a:t>
            </a:r>
          </a:p>
          <a:p>
            <a:pPr marL="0" indent="0">
              <a:buNone/>
            </a:pPr>
            <a:r>
              <a:rPr lang="en-GB" sz="4400" b="1" dirty="0"/>
              <a:t>Death will take us,, but only a sleep</a:t>
            </a:r>
          </a:p>
          <a:p>
            <a:pPr marL="0" indent="0">
              <a:buNone/>
            </a:pPr>
            <a:r>
              <a:rPr lang="en-GB" sz="4400" b="1" dirty="0"/>
              <a:t>In the arms of my saviour so sweet.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67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881  OH WHAT A SUNRISE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881 OH WHAT A SUNRISE</dc:title>
  <dc:creator>JUDE-MAJASAN</dc:creator>
  <cp:lastModifiedBy>JUDE-MAJASAN</cp:lastModifiedBy>
  <cp:revision>2</cp:revision>
  <dcterms:created xsi:type="dcterms:W3CDTF">2011-12-13T01:20:09Z</dcterms:created>
  <dcterms:modified xsi:type="dcterms:W3CDTF">2011-12-13T01:25:54Z</dcterms:modified>
</cp:coreProperties>
</file>