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Jesus, Lover of my soul,</a:t>
            </a:r>
          </a:p>
          <a:p>
            <a:r>
              <a:rPr lang="en-US" sz="3600" b="1" dirty="0" smtClean="0"/>
              <a:t>Let me to thy </a:t>
            </a:r>
            <a:r>
              <a:rPr lang="en-US" sz="3600" b="1" dirty="0" err="1" smtClean="0"/>
              <a:t>bossom</a:t>
            </a:r>
            <a:r>
              <a:rPr lang="en-US" sz="3600" b="1" dirty="0" smtClean="0"/>
              <a:t> fly,</a:t>
            </a:r>
          </a:p>
          <a:p>
            <a:r>
              <a:rPr lang="en-US" sz="3600" b="1" dirty="0" smtClean="0"/>
              <a:t>While the nearer waters roll,</a:t>
            </a:r>
          </a:p>
          <a:p>
            <a:r>
              <a:rPr lang="en-US" sz="3600" b="1" dirty="0" smtClean="0"/>
              <a:t>While the tempest still is high:</a:t>
            </a:r>
          </a:p>
          <a:p>
            <a:r>
              <a:rPr lang="en-US" sz="3600" b="1" dirty="0" smtClean="0"/>
              <a:t>Hide me, O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hide,</a:t>
            </a:r>
          </a:p>
          <a:p>
            <a:r>
              <a:rPr lang="en-US" sz="3600" b="1" dirty="0" smtClean="0"/>
              <a:t>Till the storm of life is past;</a:t>
            </a:r>
          </a:p>
          <a:p>
            <a:r>
              <a:rPr lang="en-US" sz="3600" b="1" dirty="0" smtClean="0"/>
              <a:t>Safe into the haven guide,</a:t>
            </a:r>
          </a:p>
          <a:p>
            <a:r>
              <a:rPr lang="en-US" sz="3600" b="1" dirty="0" smtClean="0"/>
              <a:t>O receive my soul at last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LOVER OF MY SOUL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Other refuge have I none;</a:t>
            </a:r>
          </a:p>
          <a:p>
            <a:r>
              <a:rPr lang="en-US" sz="3600" b="1" dirty="0" smtClean="0"/>
              <a:t>Hangs my helpless soul on thee;</a:t>
            </a:r>
          </a:p>
          <a:p>
            <a:r>
              <a:rPr lang="en-US" sz="3600" b="1" dirty="0" smtClean="0"/>
              <a:t>Leave, ah! leave me not alone,</a:t>
            </a:r>
          </a:p>
          <a:p>
            <a:r>
              <a:rPr lang="en-US" sz="3600" b="1" dirty="0" smtClean="0"/>
              <a:t>Still support and comfort me,</a:t>
            </a:r>
          </a:p>
          <a:p>
            <a:r>
              <a:rPr lang="en-US" sz="3600" b="1" dirty="0" smtClean="0"/>
              <a:t>All my trust on thee is stayed,</a:t>
            </a:r>
          </a:p>
          <a:p>
            <a:r>
              <a:rPr lang="en-US" sz="3600" b="1" dirty="0" smtClean="0"/>
              <a:t>All my help from thee I bring;</a:t>
            </a:r>
          </a:p>
          <a:p>
            <a:r>
              <a:rPr lang="en-US" sz="3600" b="1" dirty="0" smtClean="0"/>
              <a:t>Cover my </a:t>
            </a:r>
            <a:r>
              <a:rPr lang="en-US" sz="3600" b="1" dirty="0" err="1" smtClean="0"/>
              <a:t>defenceless</a:t>
            </a:r>
            <a:r>
              <a:rPr lang="en-US" sz="3600" b="1" dirty="0" smtClean="0"/>
              <a:t> head,</a:t>
            </a:r>
          </a:p>
          <a:p>
            <a:r>
              <a:rPr lang="en-US" sz="3600" b="1" dirty="0" smtClean="0"/>
              <a:t>With the shadow of thy wing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Plenteous grace with thee is found,</a:t>
            </a:r>
          </a:p>
          <a:p>
            <a:r>
              <a:rPr lang="en-US" sz="3600" b="1" dirty="0" smtClean="0"/>
              <a:t>Grace to cover all my sin;</a:t>
            </a:r>
          </a:p>
          <a:p>
            <a:r>
              <a:rPr lang="en-US" sz="3600" b="1" dirty="0" smtClean="0"/>
              <a:t>Let the healing streams abound;</a:t>
            </a:r>
          </a:p>
          <a:p>
            <a:r>
              <a:rPr lang="en-US" sz="3600" b="1" dirty="0" smtClean="0"/>
              <a:t>Make and keep me pure within,</a:t>
            </a:r>
          </a:p>
          <a:p>
            <a:r>
              <a:rPr lang="en-US" sz="3600" b="1" dirty="0" smtClean="0"/>
              <a:t>Thou of life the fountain art;</a:t>
            </a:r>
          </a:p>
          <a:p>
            <a:r>
              <a:rPr lang="en-US" sz="3600" b="1" dirty="0" smtClean="0"/>
              <a:t>Freely let me take of thee;</a:t>
            </a:r>
          </a:p>
          <a:p>
            <a:r>
              <a:rPr lang="en-US" sz="3600" b="1" dirty="0" smtClean="0"/>
              <a:t>Spring thou up within my heart,</a:t>
            </a:r>
          </a:p>
          <a:p>
            <a:r>
              <a:rPr lang="en-US" sz="3600" b="1" dirty="0" smtClean="0"/>
              <a:t>Rise to all eternity.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5517</TotalTime>
  <Words>171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158</cp:revision>
  <dcterms:created xsi:type="dcterms:W3CDTF">2010-08-26T04:29:37Z</dcterms:created>
  <dcterms:modified xsi:type="dcterms:W3CDTF">2010-09-12T14:27:02Z</dcterms:modified>
</cp:coreProperties>
</file>