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61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4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85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67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24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7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7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37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EF404-1B48-44D7-B726-770EBBCA878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8704-5131-4FB0-9DCE-D6019A9A1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19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883</a:t>
            </a:r>
            <a:br>
              <a:rPr lang="en-GB" b="1" dirty="0" smtClean="0"/>
            </a:br>
            <a:r>
              <a:rPr lang="en-GB" b="1" u="sng" dirty="0" smtClean="0"/>
              <a:t> I JUST CAN’T GET MY MIND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925" y="1412776"/>
            <a:ext cx="8928992" cy="56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It's so hard to keep my mind</a:t>
            </a:r>
          </a:p>
          <a:p>
            <a:pPr marL="0" indent="0">
              <a:buNone/>
            </a:pPr>
            <a:r>
              <a:rPr lang="en-GB" sz="4400" b="1" dirty="0"/>
              <a:t>Upon the test that's set before me,</a:t>
            </a:r>
          </a:p>
          <a:p>
            <a:pPr marL="0" indent="0">
              <a:buNone/>
            </a:pPr>
            <a:r>
              <a:rPr lang="en-GB" sz="4400" b="1" dirty="0"/>
              <a:t>There seem so little time till I'll be gone,</a:t>
            </a:r>
          </a:p>
          <a:p>
            <a:pPr marL="0" indent="0">
              <a:buNone/>
            </a:pPr>
            <a:r>
              <a:rPr lang="en-GB" sz="4400" b="1" dirty="0"/>
              <a:t>I go through all the motions</a:t>
            </a:r>
          </a:p>
          <a:p>
            <a:pPr marL="0" indent="0">
              <a:buNone/>
            </a:pPr>
            <a:r>
              <a:rPr lang="en-GB" sz="4400" b="1" dirty="0" smtClean="0"/>
              <a:t>Of </a:t>
            </a:r>
            <a:r>
              <a:rPr lang="en-GB" sz="4400" b="1" dirty="0"/>
              <a:t>a good, devoted servant,</a:t>
            </a:r>
          </a:p>
          <a:p>
            <a:pPr marL="0" indent="0">
              <a:buNone/>
            </a:pPr>
            <a:r>
              <a:rPr lang="en-GB" sz="4400" b="1" dirty="0"/>
              <a:t>But I just can't get my mind off going home.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61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5661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 just can't get my mind off going home to </a:t>
            </a:r>
            <a:r>
              <a:rPr lang="en-GB" sz="4400" b="1" dirty="0" smtClean="0"/>
              <a:t>be with </a:t>
            </a:r>
            <a:r>
              <a:rPr lang="en-GB" sz="4400" b="1" dirty="0"/>
              <a:t>Jesus,</a:t>
            </a:r>
          </a:p>
          <a:p>
            <a:pPr marL="0" indent="0">
              <a:buNone/>
            </a:pPr>
            <a:r>
              <a:rPr lang="en-GB" sz="4400" b="1" dirty="0"/>
              <a:t>I just can't help believing it won't be long</a:t>
            </a:r>
          </a:p>
          <a:p>
            <a:pPr marL="0" indent="0">
              <a:buNone/>
            </a:pPr>
            <a:r>
              <a:rPr lang="en-GB" sz="4400" b="1" dirty="0"/>
              <a:t>So many things </a:t>
            </a:r>
            <a:r>
              <a:rPr lang="en-GB" sz="4400" b="1" dirty="0" err="1"/>
              <a:t>sorround</a:t>
            </a:r>
            <a:r>
              <a:rPr lang="en-GB" sz="4400" b="1" dirty="0"/>
              <a:t> me, that </a:t>
            </a:r>
            <a:r>
              <a:rPr lang="en-GB" sz="4400" b="1" dirty="0" smtClean="0"/>
              <a:t>could occupy </a:t>
            </a:r>
            <a:r>
              <a:rPr lang="en-GB" sz="4400" b="1" dirty="0"/>
              <a:t>my time,</a:t>
            </a:r>
          </a:p>
          <a:p>
            <a:pPr marL="0" indent="0">
              <a:buNone/>
            </a:pPr>
            <a:r>
              <a:rPr lang="en-GB" sz="4400" b="1" dirty="0"/>
              <a:t>But I just can't get my mind off going home.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47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713787" cy="5616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I've had my share of trouble and my heart </a:t>
            </a:r>
            <a:r>
              <a:rPr lang="en-GB" sz="4400" b="1" dirty="0" smtClean="0"/>
              <a:t>is seamed </a:t>
            </a:r>
            <a:r>
              <a:rPr lang="en-GB" sz="4400" b="1" dirty="0"/>
              <a:t>from battles from all the times</a:t>
            </a:r>
          </a:p>
          <a:p>
            <a:pPr marL="0" indent="0">
              <a:buNone/>
            </a:pPr>
            <a:r>
              <a:rPr lang="en-GB" sz="4400" b="1" dirty="0"/>
              <a:t>I tried to win it on my own,</a:t>
            </a:r>
          </a:p>
          <a:p>
            <a:pPr marL="0" indent="0">
              <a:buNone/>
            </a:pPr>
            <a:r>
              <a:rPr lang="en-GB" sz="4400" b="1" dirty="0"/>
              <a:t>Since I've had this taste of victory of </a:t>
            </a:r>
            <a:r>
              <a:rPr lang="en-GB" sz="4400" b="1" dirty="0" smtClean="0"/>
              <a:t>through the precious Blood of Jesus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I just can't get my mind off going home.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04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883  I JUST CAN’T GET MY MIND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883 I JUST CAN’T GET MY MIND</dc:title>
  <dc:creator>JUDE-MAJASAN</dc:creator>
  <cp:lastModifiedBy>JUDE-MAJASAN</cp:lastModifiedBy>
  <cp:revision>4</cp:revision>
  <dcterms:created xsi:type="dcterms:W3CDTF">2011-12-14T00:55:44Z</dcterms:created>
  <dcterms:modified xsi:type="dcterms:W3CDTF">2011-12-14T01:09:53Z</dcterms:modified>
</cp:coreProperties>
</file>