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1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1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0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2197-81A3-4498-87A9-5A2A4A4D767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79D1-4B70-47C7-BF96-C27CC063B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884 </a:t>
            </a:r>
            <a:br>
              <a:rPr lang="en-GB" b="1" dirty="0" smtClean="0"/>
            </a:br>
            <a:r>
              <a:rPr lang="en-GB" b="1" u="sng" dirty="0" smtClean="0"/>
              <a:t>ALL THINGS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All things bright and beautiful,</a:t>
            </a:r>
          </a:p>
          <a:p>
            <a:pPr marL="0" indent="0">
              <a:buNone/>
            </a:pPr>
            <a:r>
              <a:rPr lang="en-GB" sz="4400" b="1" dirty="0"/>
              <a:t>All creature great and small,</a:t>
            </a:r>
          </a:p>
          <a:p>
            <a:pPr marL="0" indent="0">
              <a:buNone/>
            </a:pPr>
            <a:r>
              <a:rPr lang="en-GB" sz="4400" b="1" dirty="0"/>
              <a:t>All things wise and wonderful,</a:t>
            </a:r>
          </a:p>
          <a:p>
            <a:pPr marL="0" indent="0">
              <a:buNone/>
            </a:pPr>
            <a:r>
              <a:rPr lang="en-GB" sz="4400" b="1" dirty="0"/>
              <a:t>The Lord God made them all.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5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Each little flower that opens,</a:t>
            </a:r>
          </a:p>
          <a:p>
            <a:pPr marL="0" indent="0">
              <a:buNone/>
            </a:pPr>
            <a:r>
              <a:rPr lang="en-GB" sz="4400" b="1" dirty="0"/>
              <a:t>Each little bird that sings,</a:t>
            </a:r>
          </a:p>
          <a:p>
            <a:pPr marL="0" indent="0">
              <a:buNone/>
            </a:pPr>
            <a:r>
              <a:rPr lang="en-GB" sz="4400" b="1" dirty="0"/>
              <a:t>He made their glowing colours,</a:t>
            </a:r>
          </a:p>
          <a:p>
            <a:pPr marL="0" indent="0">
              <a:buNone/>
            </a:pPr>
            <a:r>
              <a:rPr lang="en-GB" sz="4400" b="1" dirty="0"/>
              <a:t>He made their tiny wings: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3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 purple-headed mountain,</a:t>
            </a:r>
          </a:p>
          <a:p>
            <a:pPr marL="0" indent="0">
              <a:buNone/>
            </a:pPr>
            <a:r>
              <a:rPr lang="en-GB" sz="4400" b="1" dirty="0"/>
              <a:t>The river running by,</a:t>
            </a:r>
          </a:p>
          <a:p>
            <a:pPr marL="0" indent="0">
              <a:buNone/>
            </a:pPr>
            <a:r>
              <a:rPr lang="en-GB" sz="4400" b="1" dirty="0"/>
              <a:t>The sunset and the morning,</a:t>
            </a:r>
          </a:p>
          <a:p>
            <a:pPr marL="0" indent="0">
              <a:buNone/>
            </a:pPr>
            <a:r>
              <a:rPr lang="en-GB" sz="4400" b="1" dirty="0"/>
              <a:t>That brightens up the sky: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1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 cold winds in the winter,</a:t>
            </a:r>
          </a:p>
          <a:p>
            <a:pPr marL="0" indent="0">
              <a:buNone/>
            </a:pPr>
            <a:r>
              <a:rPr lang="en-GB" sz="4400" b="1" dirty="0"/>
              <a:t>The pleasant summer sun,</a:t>
            </a:r>
          </a:p>
          <a:p>
            <a:pPr marL="0" indent="0">
              <a:buNone/>
            </a:pPr>
            <a:r>
              <a:rPr lang="en-GB" sz="4400" b="1" dirty="0"/>
              <a:t>The ripe fruits in the garden,</a:t>
            </a:r>
          </a:p>
          <a:p>
            <a:pPr marL="0" indent="0">
              <a:buNone/>
            </a:pPr>
            <a:r>
              <a:rPr lang="en-GB" sz="4400" b="1" dirty="0"/>
              <a:t>He made them every one: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1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 tall trees in the greenwood,</a:t>
            </a:r>
          </a:p>
          <a:p>
            <a:pPr marL="0" indent="0">
              <a:buNone/>
            </a:pPr>
            <a:r>
              <a:rPr lang="en-GB" sz="4400" b="1" dirty="0"/>
              <a:t>The meadows for our play,</a:t>
            </a:r>
          </a:p>
          <a:p>
            <a:pPr marL="0" indent="0">
              <a:buNone/>
            </a:pPr>
            <a:r>
              <a:rPr lang="en-GB" sz="4400" b="1" dirty="0"/>
              <a:t>The rushes by the water,</a:t>
            </a:r>
          </a:p>
          <a:p>
            <a:pPr marL="0" indent="0">
              <a:buNone/>
            </a:pPr>
            <a:r>
              <a:rPr lang="en-GB" sz="4400" b="1" dirty="0"/>
              <a:t>To gather every day: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8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 gave us eyes to see them,</a:t>
            </a:r>
          </a:p>
          <a:p>
            <a:pPr marL="0" indent="0">
              <a:buNone/>
            </a:pPr>
            <a:r>
              <a:rPr lang="en-GB" sz="4400" b="1" dirty="0"/>
              <a:t>And lips that we might tell,</a:t>
            </a:r>
          </a:p>
          <a:p>
            <a:pPr marL="0" indent="0">
              <a:buNone/>
            </a:pPr>
            <a:r>
              <a:rPr lang="en-GB" sz="4400" b="1" dirty="0"/>
              <a:t>How great is God Almighty,</a:t>
            </a:r>
          </a:p>
          <a:p>
            <a:pPr marL="0" indent="0">
              <a:buNone/>
            </a:pPr>
            <a:r>
              <a:rPr lang="en-GB" sz="4400" b="1" dirty="0"/>
              <a:t>Who has made all things well: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7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884  ALL THINGS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884 ALL THINGS</dc:title>
  <dc:creator>JUDE-MAJASAN</dc:creator>
  <cp:lastModifiedBy>JUDE-MAJASAN</cp:lastModifiedBy>
  <cp:revision>3</cp:revision>
  <dcterms:created xsi:type="dcterms:W3CDTF">2011-12-14T01:03:11Z</dcterms:created>
  <dcterms:modified xsi:type="dcterms:W3CDTF">2011-12-14T01:18:22Z</dcterms:modified>
</cp:coreProperties>
</file>