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7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6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2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2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00323-D903-441E-8F78-5292D481BFBA}" type="datetimeFigureOut">
              <a:rPr lang="en-GB" smtClean="0"/>
              <a:t>13/12/2011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A29E-8329-4C96-ACA3-62C962351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03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885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u="sng" dirty="0" smtClean="0"/>
              <a:t>GOD IS MOVING BY HIS SPIRIT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519" y="1700808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God is moving by His Spirit</a:t>
            </a:r>
          </a:p>
          <a:p>
            <a:pPr marL="0" indent="0">
              <a:buNone/>
            </a:pPr>
            <a:r>
              <a:rPr lang="en-GB" sz="4400" b="1" dirty="0"/>
              <a:t>Moving through all the earth</a:t>
            </a:r>
          </a:p>
          <a:p>
            <a:pPr marL="0" indent="0">
              <a:buNone/>
            </a:pPr>
            <a:r>
              <a:rPr lang="en-GB" sz="4400" b="1" dirty="0"/>
              <a:t>Signs and wonders when God </a:t>
            </a:r>
            <a:r>
              <a:rPr lang="en-GB" sz="4400" b="1" dirty="0" err="1"/>
              <a:t>moveth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Move O Lord in me.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02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885  GOD IS MOVING BY HIS SPIRIT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885  GOD IS MOVING BY HIS SPIRIT</dc:title>
  <dc:creator>JUDE-MAJASAN</dc:creator>
  <cp:lastModifiedBy>JUDE-MAJASAN</cp:lastModifiedBy>
  <cp:revision>1</cp:revision>
  <dcterms:created xsi:type="dcterms:W3CDTF">2011-12-14T01:09:57Z</dcterms:created>
  <dcterms:modified xsi:type="dcterms:W3CDTF">2011-12-14T01:18:12Z</dcterms:modified>
</cp:coreProperties>
</file>