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8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0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5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3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6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8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4451-5443-4450-8321-8F2B43FB2CC7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5D85-00AF-4B9C-B20C-5EE04E4BE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5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886 </a:t>
            </a:r>
            <a:br>
              <a:rPr lang="en-GB" b="1" dirty="0" smtClean="0"/>
            </a:br>
            <a:r>
              <a:rPr lang="en-GB" b="1" u="sng" dirty="0" smtClean="0"/>
              <a:t>JERUSALEM ON HIGH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600" b="1" dirty="0"/>
              <a:t>Jerusalem on high</a:t>
            </a:r>
          </a:p>
          <a:p>
            <a:pPr marL="0" indent="0">
              <a:buNone/>
            </a:pPr>
            <a:r>
              <a:rPr lang="en-GB" sz="4600" b="1" dirty="0"/>
              <a:t>My song and city is,</a:t>
            </a:r>
          </a:p>
          <a:p>
            <a:pPr marL="0" indent="0">
              <a:buNone/>
            </a:pPr>
            <a:r>
              <a:rPr lang="en-GB" sz="4600" b="1" dirty="0"/>
              <a:t>My home </a:t>
            </a:r>
            <a:r>
              <a:rPr lang="en-GB" sz="4600" b="1" dirty="0" err="1"/>
              <a:t>where'er</a:t>
            </a:r>
            <a:r>
              <a:rPr lang="en-GB" sz="4600" b="1" dirty="0"/>
              <a:t> I die,</a:t>
            </a:r>
          </a:p>
          <a:p>
            <a:pPr marL="0" indent="0">
              <a:buNone/>
            </a:pPr>
            <a:r>
              <a:rPr lang="en-GB" sz="4600" b="1" dirty="0"/>
              <a:t>The centre of my bliss: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6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600" b="1" dirty="0"/>
              <a:t>O happy place! when shall I be,</a:t>
            </a:r>
          </a:p>
          <a:p>
            <a:pPr marL="0" indent="0">
              <a:buNone/>
            </a:pPr>
            <a:r>
              <a:rPr lang="en-GB" sz="4600" b="1" dirty="0"/>
              <a:t>My God, with thee, to see thy face!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579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600" b="1" dirty="0"/>
              <a:t>There dwells my Lord, my King,</a:t>
            </a:r>
          </a:p>
          <a:p>
            <a:pPr marL="0" indent="0">
              <a:buNone/>
            </a:pPr>
            <a:r>
              <a:rPr lang="en-GB" sz="4600" b="1" dirty="0"/>
              <a:t>Judged here unfit to live;</a:t>
            </a:r>
          </a:p>
          <a:p>
            <a:pPr marL="0" indent="0">
              <a:buNone/>
            </a:pPr>
            <a:r>
              <a:rPr lang="en-GB" sz="4600" b="1" dirty="0"/>
              <a:t>There angels to him sing,</a:t>
            </a:r>
          </a:p>
          <a:p>
            <a:pPr marL="0" indent="0">
              <a:buNone/>
            </a:pPr>
            <a:r>
              <a:rPr lang="en-GB" sz="4600" b="1" dirty="0"/>
              <a:t>And lowly homage give: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31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600" b="1" dirty="0"/>
              <a:t>The prophets I might hear,</a:t>
            </a:r>
          </a:p>
          <a:p>
            <a:pPr marL="0" indent="0">
              <a:buNone/>
            </a:pPr>
            <a:r>
              <a:rPr lang="en-GB" sz="4600" b="1" dirty="0"/>
              <a:t>The mighty men of old;</a:t>
            </a:r>
          </a:p>
          <a:p>
            <a:pPr marL="0" indent="0">
              <a:buNone/>
            </a:pPr>
            <a:r>
              <a:rPr lang="en-GB" sz="4600" b="1" dirty="0"/>
              <a:t>The Lord's apostles there</a:t>
            </a:r>
          </a:p>
          <a:p>
            <a:pPr marL="0" indent="0">
              <a:buNone/>
            </a:pPr>
            <a:r>
              <a:rPr lang="en-GB" sz="4600" b="1" dirty="0"/>
              <a:t>I might with joy behold: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60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600" b="1" dirty="0"/>
              <a:t>The bleeding martyrs, they</a:t>
            </a:r>
          </a:p>
          <a:p>
            <a:pPr marL="0" indent="0">
              <a:buNone/>
            </a:pPr>
            <a:r>
              <a:rPr lang="en-GB" sz="4600" b="1" dirty="0"/>
              <a:t>Within those courts are found,</a:t>
            </a:r>
          </a:p>
          <a:p>
            <a:pPr marL="0" indent="0">
              <a:buNone/>
            </a:pPr>
            <a:r>
              <a:rPr lang="en-GB" sz="4600" b="1" dirty="0"/>
              <a:t>Clothed in pure array,</a:t>
            </a:r>
          </a:p>
          <a:p>
            <a:pPr marL="0" indent="0">
              <a:buNone/>
            </a:pPr>
            <a:r>
              <a:rPr lang="en-GB" sz="4600" b="1" dirty="0"/>
              <a:t>Their scars with glory crowned:</a:t>
            </a:r>
          </a:p>
          <a:p>
            <a:pPr marL="0" indent="0">
              <a:buNone/>
            </a:pPr>
            <a:endParaRPr lang="en-GB" sz="4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12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600" b="1" dirty="0"/>
              <a:t>Ah me! ah me! that I</a:t>
            </a:r>
          </a:p>
          <a:p>
            <a:pPr marL="0" indent="0">
              <a:buNone/>
            </a:pPr>
            <a:r>
              <a:rPr lang="en-GB" sz="4600" b="1" dirty="0"/>
              <a:t>In </a:t>
            </a:r>
            <a:r>
              <a:rPr lang="en-GB" sz="4600" b="1" dirty="0" err="1"/>
              <a:t>Kedar's</a:t>
            </a:r>
            <a:r>
              <a:rPr lang="en-GB" sz="4600" b="1" dirty="0"/>
              <a:t> tents here stay;</a:t>
            </a:r>
          </a:p>
          <a:p>
            <a:pPr marL="0" indent="0">
              <a:buNone/>
            </a:pPr>
            <a:r>
              <a:rPr lang="en-GB" sz="4600" b="1" dirty="0"/>
              <a:t>No place like that on high;</a:t>
            </a:r>
          </a:p>
          <a:p>
            <a:pPr marL="0" indent="0">
              <a:buNone/>
            </a:pPr>
            <a:r>
              <a:rPr lang="en-GB" sz="4600" b="1" dirty="0"/>
              <a:t>Lord, thither guide my 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706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886  JERUSALEM ON HIGH</vt:lpstr>
      <vt:lpstr>CHORUS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 JERUSALEM ON HIGH</dc:title>
  <dc:creator>JUDE-MAJASAN</dc:creator>
  <cp:lastModifiedBy>JUDE-MAJASAN</cp:lastModifiedBy>
  <cp:revision>3</cp:revision>
  <dcterms:created xsi:type="dcterms:W3CDTF">2011-12-14T01:11:57Z</dcterms:created>
  <dcterms:modified xsi:type="dcterms:W3CDTF">2011-12-14T02:05:32Z</dcterms:modified>
</cp:coreProperties>
</file>