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510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41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2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3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2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93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4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16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29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FA64-D483-464C-8EDA-2A4A766C448F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8DC4-B475-461E-BC3F-187C940A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62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887 </a:t>
            </a:r>
            <a:br>
              <a:rPr lang="en-GB" b="1" dirty="0" smtClean="0"/>
            </a:br>
            <a:r>
              <a:rPr lang="en-GB" b="1" u="sng" dirty="0" smtClean="0"/>
              <a:t>FAITH OF OUR FATHERS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777333"/>
            <a:ext cx="8784976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Faith of our </a:t>
            </a:r>
            <a:r>
              <a:rPr lang="en-GB" sz="4400" b="1" dirty="0" err="1"/>
              <a:t>fa-thers</a:t>
            </a:r>
            <a:r>
              <a:rPr lang="en-GB" sz="4400" b="1" dirty="0"/>
              <a:t>! </a:t>
            </a:r>
            <a:r>
              <a:rPr lang="en-GB" sz="4400" b="1" dirty="0" smtClean="0"/>
              <a:t>liv-</a:t>
            </a:r>
            <a:r>
              <a:rPr lang="en-GB" sz="4400" b="1" dirty="0" err="1" smtClean="0"/>
              <a:t>ing</a:t>
            </a:r>
            <a:r>
              <a:rPr lang="en-GB" sz="4400" b="1" dirty="0" smtClean="0"/>
              <a:t> still </a:t>
            </a:r>
          </a:p>
          <a:p>
            <a:pPr marL="0" indent="0">
              <a:buNone/>
            </a:pPr>
            <a:r>
              <a:rPr lang="en-GB" sz="4400" b="1" dirty="0" err="1" smtClean="0"/>
              <a:t>Inspite</a:t>
            </a:r>
            <a:r>
              <a:rPr lang="en-GB" sz="4400" b="1" dirty="0" smtClean="0"/>
              <a:t> </a:t>
            </a:r>
            <a:r>
              <a:rPr lang="en-GB" sz="4400" b="1" dirty="0"/>
              <a:t>of dun-</a:t>
            </a:r>
            <a:r>
              <a:rPr lang="en-GB" sz="4400" b="1" dirty="0" err="1"/>
              <a:t>geon</a:t>
            </a:r>
            <a:r>
              <a:rPr lang="en-GB" sz="4400" b="1" dirty="0"/>
              <a:t>, fire, and sword,</a:t>
            </a:r>
          </a:p>
          <a:p>
            <a:pPr marL="0" indent="0">
              <a:buNone/>
            </a:pPr>
            <a:r>
              <a:rPr lang="en-GB" sz="4400" b="1" dirty="0"/>
              <a:t>O how our hearts beat high with joy</a:t>
            </a:r>
          </a:p>
          <a:p>
            <a:pPr marL="0" indent="0">
              <a:buNone/>
            </a:pPr>
            <a:r>
              <a:rPr lang="en-GB" sz="4400" b="1" dirty="0"/>
              <a:t>When-</a:t>
            </a:r>
            <a:r>
              <a:rPr lang="en-GB" sz="4400" b="1" dirty="0" err="1"/>
              <a:t>e'er</a:t>
            </a:r>
            <a:r>
              <a:rPr lang="en-GB" sz="4400" b="1" dirty="0"/>
              <a:t> we hear that </a:t>
            </a:r>
            <a:r>
              <a:rPr lang="en-GB" sz="4400" b="1" dirty="0" err="1"/>
              <a:t>glo-rious</a:t>
            </a:r>
            <a:r>
              <a:rPr lang="en-GB" sz="4400" b="1" dirty="0"/>
              <a:t> word</a:t>
            </a:r>
            <a:r>
              <a:rPr lang="en-GB" sz="4400" b="1" dirty="0" smtClean="0"/>
              <a:t>!</a:t>
            </a:r>
          </a:p>
          <a:p>
            <a:pPr marL="0" indent="0">
              <a:buNone/>
            </a:pPr>
            <a:r>
              <a:rPr lang="en-GB" sz="4400" b="1" dirty="0"/>
              <a:t>Faith of our </a:t>
            </a:r>
            <a:r>
              <a:rPr lang="en-GB" sz="4400" b="1" dirty="0" err="1"/>
              <a:t>fa-thers</a:t>
            </a:r>
            <a:r>
              <a:rPr lang="en-GB" sz="4400" b="1" dirty="0"/>
              <a:t>, </a:t>
            </a:r>
            <a:r>
              <a:rPr lang="en-GB" sz="4400" b="1" dirty="0" err="1"/>
              <a:t>ho-ly</a:t>
            </a:r>
            <a:r>
              <a:rPr lang="en-GB" sz="4400" b="1" dirty="0"/>
              <a:t> faith!</a:t>
            </a:r>
          </a:p>
          <a:p>
            <a:pPr marL="0" indent="0">
              <a:buNone/>
            </a:pPr>
            <a:r>
              <a:rPr lang="en-GB" sz="4400" b="1" dirty="0"/>
              <a:t>We will be true to thee till death.</a:t>
            </a:r>
          </a:p>
          <a:p>
            <a:pPr marL="0" indent="0">
              <a:buNone/>
            </a:pPr>
            <a:endParaRPr lang="en-GB" sz="4400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Our fathers, chained in prisons dark,</a:t>
            </a:r>
          </a:p>
          <a:p>
            <a:pPr marL="0" indent="0">
              <a:buNone/>
            </a:pPr>
            <a:r>
              <a:rPr lang="en-GB" sz="4400" b="1" dirty="0"/>
              <a:t>Were still in heart and conscience free.</a:t>
            </a:r>
          </a:p>
          <a:p>
            <a:pPr marL="0" indent="0">
              <a:buNone/>
            </a:pPr>
            <a:r>
              <a:rPr lang="en-GB" sz="4400" b="1" dirty="0"/>
              <a:t>How sweet would be their children's fate</a:t>
            </a:r>
          </a:p>
          <a:p>
            <a:pPr marL="0" indent="0">
              <a:buNone/>
            </a:pPr>
            <a:r>
              <a:rPr lang="en-GB" sz="4400" b="1" dirty="0"/>
              <a:t>If they, like them could die for thee!</a:t>
            </a:r>
          </a:p>
          <a:p>
            <a:pPr marL="0" indent="0">
              <a:buNone/>
            </a:pPr>
            <a:r>
              <a:rPr lang="en-GB" sz="4400" b="1" dirty="0"/>
              <a:t>Faith of our </a:t>
            </a:r>
            <a:r>
              <a:rPr lang="en-GB" sz="4400" b="1" dirty="0" smtClean="0"/>
              <a:t>fa-</a:t>
            </a:r>
            <a:r>
              <a:rPr lang="en-GB" sz="4400" b="1" dirty="0" err="1" smtClean="0"/>
              <a:t>thers</a:t>
            </a:r>
            <a:r>
              <a:rPr lang="en-GB" sz="4400" b="1" dirty="0"/>
              <a:t>! </a:t>
            </a:r>
            <a:r>
              <a:rPr lang="en-GB" sz="4400" b="1" dirty="0" err="1" smtClean="0"/>
              <a:t>Ho-ly</a:t>
            </a:r>
            <a:r>
              <a:rPr lang="en-GB" sz="4400" b="1" dirty="0" smtClean="0"/>
              <a:t> </a:t>
            </a:r>
            <a:r>
              <a:rPr lang="en-GB" sz="4400" b="1" dirty="0"/>
              <a:t>faith!</a:t>
            </a:r>
          </a:p>
          <a:p>
            <a:pPr marL="0" indent="0">
              <a:buNone/>
            </a:pPr>
            <a:r>
              <a:rPr lang="en-GB" sz="4400" b="1" dirty="0"/>
              <a:t>We will be true to Thee till death! </a:t>
            </a: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02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1800" y="981075"/>
            <a:ext cx="8712200" cy="576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Faith of our </a:t>
            </a:r>
            <a:r>
              <a:rPr lang="en-GB" sz="4400" b="1" dirty="0" err="1"/>
              <a:t>fa-thers</a:t>
            </a:r>
            <a:r>
              <a:rPr lang="en-GB" sz="4400" b="1" dirty="0"/>
              <a:t>! we will love</a:t>
            </a:r>
          </a:p>
          <a:p>
            <a:pPr marL="0" indent="0">
              <a:buNone/>
            </a:pPr>
            <a:r>
              <a:rPr lang="en-GB" sz="4400" b="1" dirty="0"/>
              <a:t>Both friends and foe in all our strife,</a:t>
            </a:r>
          </a:p>
          <a:p>
            <a:pPr marL="0" indent="0">
              <a:buNone/>
            </a:pPr>
            <a:r>
              <a:rPr lang="en-GB" sz="4400" b="1" dirty="0"/>
              <a:t>And preach thee, too, as love knows how</a:t>
            </a:r>
          </a:p>
          <a:p>
            <a:pPr marL="0" indent="0">
              <a:buNone/>
            </a:pPr>
            <a:r>
              <a:rPr lang="en-GB" sz="4400" b="1" dirty="0"/>
              <a:t>By kind-</a:t>
            </a:r>
            <a:r>
              <a:rPr lang="en-GB" sz="4400" b="1" dirty="0" err="1"/>
              <a:t>ly</a:t>
            </a:r>
            <a:r>
              <a:rPr lang="en-GB" sz="4400" b="1" dirty="0"/>
              <a:t> words and </a:t>
            </a:r>
            <a:r>
              <a:rPr lang="en-GB" sz="4400" b="1" dirty="0" err="1"/>
              <a:t>vir-tuous</a:t>
            </a:r>
            <a:r>
              <a:rPr lang="en-GB" sz="4400" b="1" dirty="0"/>
              <a:t> life:</a:t>
            </a:r>
          </a:p>
          <a:p>
            <a:pPr marL="0" indent="0">
              <a:buNone/>
            </a:pPr>
            <a:r>
              <a:rPr lang="en-GB" sz="4400" b="1" dirty="0"/>
              <a:t>Faith of our </a:t>
            </a:r>
            <a:r>
              <a:rPr lang="en-GB" sz="4400" b="1" dirty="0" err="1"/>
              <a:t>fa-thers</a:t>
            </a:r>
            <a:r>
              <a:rPr lang="en-GB" sz="4400" b="1" dirty="0"/>
              <a:t>, </a:t>
            </a:r>
            <a:r>
              <a:rPr lang="en-GB" sz="4400" b="1" dirty="0" err="1"/>
              <a:t>ho-ly</a:t>
            </a:r>
            <a:r>
              <a:rPr lang="en-GB" sz="4400" b="1" dirty="0"/>
              <a:t> faith!</a:t>
            </a:r>
          </a:p>
          <a:p>
            <a:pPr marL="0" indent="0">
              <a:buNone/>
            </a:pPr>
            <a:r>
              <a:rPr lang="en-GB" sz="4400" b="1" dirty="0"/>
              <a:t>We will be true to thee till death.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024" y="1268760"/>
            <a:ext cx="8784976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Faith of our fathers! God's great power</a:t>
            </a:r>
          </a:p>
          <a:p>
            <a:pPr marL="0" indent="0">
              <a:buNone/>
            </a:pPr>
            <a:r>
              <a:rPr lang="en-GB" sz="4400" b="1" dirty="0"/>
              <a:t>Shall win all nations unto thee;</a:t>
            </a:r>
          </a:p>
          <a:p>
            <a:pPr marL="0" indent="0">
              <a:buNone/>
            </a:pPr>
            <a:r>
              <a:rPr lang="en-GB" sz="4400" b="1" dirty="0"/>
              <a:t>And through the truth that comes from God</a:t>
            </a:r>
          </a:p>
          <a:p>
            <a:pPr marL="0" indent="0">
              <a:buNone/>
            </a:pPr>
            <a:r>
              <a:rPr lang="en-GB" sz="4400" b="1" dirty="0"/>
              <a:t>Mankind shall then be truly free.</a:t>
            </a:r>
          </a:p>
          <a:p>
            <a:pPr marL="0" indent="0">
              <a:buNone/>
            </a:pPr>
            <a:r>
              <a:rPr lang="en-GB" sz="4400" b="1" dirty="0"/>
              <a:t>Faith of our </a:t>
            </a:r>
            <a:r>
              <a:rPr lang="en-GB" sz="4400" b="1" dirty="0" smtClean="0"/>
              <a:t>fa-</a:t>
            </a:r>
            <a:r>
              <a:rPr lang="en-GB" sz="4400" b="1" dirty="0" err="1" smtClean="0"/>
              <a:t>thers</a:t>
            </a:r>
            <a:r>
              <a:rPr lang="en-GB" sz="4400" b="1" dirty="0"/>
              <a:t>! </a:t>
            </a:r>
            <a:r>
              <a:rPr lang="en-GB" sz="4400" b="1" dirty="0" err="1" smtClean="0"/>
              <a:t>Ho-ly</a:t>
            </a:r>
            <a:r>
              <a:rPr lang="en-GB" sz="4400" b="1" dirty="0" smtClean="0"/>
              <a:t> </a:t>
            </a:r>
            <a:r>
              <a:rPr lang="en-GB" sz="4400" b="1" dirty="0"/>
              <a:t>faith!</a:t>
            </a:r>
          </a:p>
          <a:p>
            <a:pPr marL="0" indent="0">
              <a:buNone/>
            </a:pPr>
            <a:r>
              <a:rPr lang="en-GB" sz="4400" b="1" dirty="0"/>
              <a:t>We will be true to thee till death! </a:t>
            </a: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56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229600" cy="554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Faith of our </a:t>
            </a:r>
            <a:r>
              <a:rPr lang="en-GB" sz="4400" b="1" dirty="0" err="1"/>
              <a:t>fa-thers</a:t>
            </a:r>
            <a:r>
              <a:rPr lang="en-GB" sz="4400" b="1" dirty="0"/>
              <a:t>! we strive un-to thee,</a:t>
            </a:r>
          </a:p>
          <a:p>
            <a:pPr marL="0" indent="0">
              <a:buNone/>
            </a:pPr>
            <a:r>
              <a:rPr lang="en-GB" sz="4400" b="1" dirty="0"/>
              <a:t>And through the truth that comes from God.</a:t>
            </a:r>
          </a:p>
          <a:p>
            <a:pPr marL="0" indent="0">
              <a:buNone/>
            </a:pPr>
            <a:r>
              <a:rPr lang="en-GB" sz="4400" b="1" dirty="0"/>
              <a:t>Man-kind shall then be </a:t>
            </a:r>
            <a:r>
              <a:rPr lang="en-GB" sz="4400" b="1" dirty="0" err="1"/>
              <a:t>tru-ly</a:t>
            </a:r>
            <a:r>
              <a:rPr lang="en-GB" sz="4400" b="1" dirty="0"/>
              <a:t> free,</a:t>
            </a:r>
          </a:p>
          <a:p>
            <a:pPr marL="0" indent="0">
              <a:buNone/>
            </a:pPr>
            <a:r>
              <a:rPr lang="en-GB" sz="4400" b="1" dirty="0"/>
              <a:t>Faith of our </a:t>
            </a:r>
            <a:r>
              <a:rPr lang="en-GB" sz="4400" b="1" dirty="0" err="1"/>
              <a:t>fa-thers</a:t>
            </a:r>
            <a:r>
              <a:rPr lang="en-GB" sz="4400" b="1" dirty="0"/>
              <a:t>, </a:t>
            </a:r>
            <a:r>
              <a:rPr lang="en-GB" sz="4400" b="1" dirty="0" err="1"/>
              <a:t>ho-ly</a:t>
            </a:r>
            <a:r>
              <a:rPr lang="en-GB" sz="4400" b="1" dirty="0"/>
              <a:t> faith!</a:t>
            </a:r>
          </a:p>
          <a:p>
            <a:pPr marL="0" indent="0">
              <a:buNone/>
            </a:pPr>
            <a:r>
              <a:rPr lang="en-GB" sz="4400" b="1" dirty="0"/>
              <a:t>We will be true to thee till death.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31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240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887  FAITH OF OUR FATHERS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887 FAITH OF OUR FATHERS</dc:title>
  <dc:creator>JUDE-MAJASAN</dc:creator>
  <cp:lastModifiedBy>BBF</cp:lastModifiedBy>
  <cp:revision>6</cp:revision>
  <dcterms:created xsi:type="dcterms:W3CDTF">2011-12-14T01:19:49Z</dcterms:created>
  <dcterms:modified xsi:type="dcterms:W3CDTF">2019-07-21T09:16:31Z</dcterms:modified>
</cp:coreProperties>
</file>