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2D15-9C20-4B93-BB9F-C7913AE0B88B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9D8D-E645-45AF-BEB0-E8E39370E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27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2D15-9C20-4B93-BB9F-C7913AE0B88B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9D8D-E645-45AF-BEB0-E8E39370E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3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2D15-9C20-4B93-BB9F-C7913AE0B88B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9D8D-E645-45AF-BEB0-E8E39370E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9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2D15-9C20-4B93-BB9F-C7913AE0B88B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9D8D-E645-45AF-BEB0-E8E39370E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38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2D15-9C20-4B93-BB9F-C7913AE0B88B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9D8D-E645-45AF-BEB0-E8E39370E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11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2D15-9C20-4B93-BB9F-C7913AE0B88B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9D8D-E645-45AF-BEB0-E8E39370E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2D15-9C20-4B93-BB9F-C7913AE0B88B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9D8D-E645-45AF-BEB0-E8E39370E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53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2D15-9C20-4B93-BB9F-C7913AE0B88B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9D8D-E645-45AF-BEB0-E8E39370E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88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2D15-9C20-4B93-BB9F-C7913AE0B88B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9D8D-E645-45AF-BEB0-E8E39370E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43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2D15-9C20-4B93-BB9F-C7913AE0B88B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9D8D-E645-45AF-BEB0-E8E39370E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49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2D15-9C20-4B93-BB9F-C7913AE0B88B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9D8D-E645-45AF-BEB0-E8E39370E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7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F2D15-9C20-4B93-BB9F-C7913AE0B88B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D9D8D-E645-45AF-BEB0-E8E39370E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79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887</a:t>
            </a:r>
            <a:br>
              <a:rPr lang="en-GB" b="1" dirty="0" smtClean="0"/>
            </a:br>
            <a:r>
              <a:rPr lang="en-GB" sz="4900" b="1" u="sng" dirty="0" smtClean="0"/>
              <a:t> THERE’S GONNA BE </a:t>
            </a:r>
            <a:endParaRPr lang="en-GB" sz="49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200" b="1" dirty="0" smtClean="0"/>
              <a:t>On the resurrection morning when all the saints of ages gather,</a:t>
            </a:r>
          </a:p>
          <a:p>
            <a:pPr marL="0" indent="0">
              <a:buNone/>
            </a:pPr>
            <a:r>
              <a:rPr lang="en-GB" sz="4200" b="1" dirty="0" smtClean="0"/>
              <a:t>To behold the groom descending from the sky;</a:t>
            </a:r>
          </a:p>
          <a:p>
            <a:pPr marL="0" indent="0">
              <a:buNone/>
            </a:pPr>
            <a:r>
              <a:rPr lang="en-GB" sz="4200" b="1" dirty="0" smtClean="0"/>
              <a:t>O what beautiful situation and a glorious jubilation</a:t>
            </a:r>
          </a:p>
          <a:p>
            <a:pPr marL="0" indent="0">
              <a:buNone/>
            </a:pPr>
            <a:r>
              <a:rPr lang="en-GB" sz="4200" b="1" dirty="0" smtClean="0"/>
              <a:t>And what joy ‘twill be on the everlasting hill.</a:t>
            </a:r>
            <a:endParaRPr lang="en-GB" sz="42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34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903649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 smtClean="0"/>
              <a:t>There’s </a:t>
            </a:r>
            <a:r>
              <a:rPr lang="en-GB" sz="4400" b="1" dirty="0" err="1" smtClean="0"/>
              <a:t>gonna</a:t>
            </a:r>
            <a:r>
              <a:rPr lang="en-GB" sz="4400" b="1" dirty="0" smtClean="0"/>
              <a:t> be shouting on the hills of glory</a:t>
            </a:r>
          </a:p>
          <a:p>
            <a:pPr marL="0" indent="0">
              <a:buNone/>
            </a:pPr>
            <a:r>
              <a:rPr lang="en-GB" sz="4400" b="1" dirty="0" smtClean="0"/>
              <a:t>There’s </a:t>
            </a:r>
            <a:r>
              <a:rPr lang="en-GB" sz="4400" b="1" dirty="0" err="1" smtClean="0"/>
              <a:t>gonna</a:t>
            </a:r>
            <a:r>
              <a:rPr lang="en-GB" sz="4400" b="1" dirty="0" smtClean="0"/>
              <a:t> be shouting on the hill</a:t>
            </a:r>
          </a:p>
          <a:p>
            <a:pPr marL="0" indent="0">
              <a:buNone/>
            </a:pPr>
            <a:r>
              <a:rPr lang="en-GB" sz="4400" b="1" dirty="0" smtClean="0"/>
              <a:t>There’s </a:t>
            </a:r>
            <a:r>
              <a:rPr lang="en-GB" sz="4400" b="1" dirty="0" err="1" smtClean="0"/>
              <a:t>gonna</a:t>
            </a:r>
            <a:r>
              <a:rPr lang="en-GB" sz="4400" b="1" dirty="0" smtClean="0"/>
              <a:t> be shouting on the hill</a:t>
            </a:r>
          </a:p>
          <a:p>
            <a:pPr marL="0" indent="0">
              <a:buNone/>
            </a:pPr>
            <a:r>
              <a:rPr lang="en-GB" sz="4400" b="1" dirty="0" smtClean="0"/>
              <a:t>When we reach the land on which we heard the story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 smtClean="0"/>
              <a:t>There’s </a:t>
            </a:r>
            <a:r>
              <a:rPr lang="en-GB" sz="4400" b="1" dirty="0" err="1" smtClean="0"/>
              <a:t>gonna</a:t>
            </a:r>
            <a:r>
              <a:rPr lang="en-GB" sz="4400" b="1" dirty="0" smtClean="0"/>
              <a:t> be shouting on the hill of God.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90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908720"/>
            <a:ext cx="8229600" cy="4525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 smtClean="0"/>
              <a:t>So the Bride of Christ will gather to receive their longed-for trophy,</a:t>
            </a:r>
          </a:p>
          <a:p>
            <a:pPr marL="0" indent="0">
              <a:buNone/>
            </a:pPr>
            <a:r>
              <a:rPr lang="en-GB" sz="4400" b="1" dirty="0" smtClean="0"/>
              <a:t>That the Lord our God shall give to the redeemed,</a:t>
            </a:r>
          </a:p>
          <a:p>
            <a:pPr marL="0" indent="0">
              <a:buNone/>
            </a:pPr>
            <a:r>
              <a:rPr lang="en-GB" sz="4400" b="1" dirty="0" smtClean="0"/>
              <a:t>O lord Jesus now I cry to you be merciful</a:t>
            </a:r>
          </a:p>
          <a:p>
            <a:pPr marL="0" indent="0">
              <a:buNone/>
            </a:pPr>
            <a:r>
              <a:rPr lang="en-GB" sz="4400" b="1" dirty="0" smtClean="0"/>
              <a:t>To count me as a worthy servant to be on that day.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05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133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887  THERE’S GONNA BE 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887 THERE’S GONNA BE </dc:title>
  <dc:creator>JUDE-MAJASAN</dc:creator>
  <cp:lastModifiedBy>JUDE-MAJASAN</cp:lastModifiedBy>
  <cp:revision>3</cp:revision>
  <dcterms:created xsi:type="dcterms:W3CDTF">2011-12-14T01:18:27Z</dcterms:created>
  <dcterms:modified xsi:type="dcterms:W3CDTF">2011-12-14T02:05:26Z</dcterms:modified>
</cp:coreProperties>
</file>