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53EC-6B41-4352-86AB-E58DE99A5D26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C01D-891B-4C3F-9A44-0E3795868F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32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53EC-6B41-4352-86AB-E58DE99A5D26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C01D-891B-4C3F-9A44-0E3795868F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22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53EC-6B41-4352-86AB-E58DE99A5D26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C01D-891B-4C3F-9A44-0E3795868F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0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53EC-6B41-4352-86AB-E58DE99A5D26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C01D-891B-4C3F-9A44-0E3795868F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14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53EC-6B41-4352-86AB-E58DE99A5D26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C01D-891B-4C3F-9A44-0E3795868F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74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53EC-6B41-4352-86AB-E58DE99A5D26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C01D-891B-4C3F-9A44-0E3795868F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53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53EC-6B41-4352-86AB-E58DE99A5D26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C01D-891B-4C3F-9A44-0E3795868F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653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53EC-6B41-4352-86AB-E58DE99A5D26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C01D-891B-4C3F-9A44-0E3795868F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97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53EC-6B41-4352-86AB-E58DE99A5D26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C01D-891B-4C3F-9A44-0E3795868F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536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53EC-6B41-4352-86AB-E58DE99A5D26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C01D-891B-4C3F-9A44-0E3795868F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13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53EC-6B41-4352-86AB-E58DE99A5D26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C01D-891B-4C3F-9A44-0E3795868F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45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953EC-6B41-4352-86AB-E58DE99A5D26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2C01D-891B-4C3F-9A44-0E3795868F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602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888 </a:t>
            </a:r>
            <a:br>
              <a:rPr lang="en-GB" b="1" dirty="0" smtClean="0"/>
            </a:br>
            <a:r>
              <a:rPr lang="en-GB" b="1" u="sng" dirty="0" smtClean="0"/>
              <a:t>I STILL PRAY AT MIDNIGHT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26876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000" b="1" dirty="0"/>
              <a:t>Jesus brings at the table</a:t>
            </a:r>
          </a:p>
          <a:p>
            <a:pPr marL="0" indent="0">
              <a:buNone/>
            </a:pPr>
            <a:r>
              <a:rPr lang="en-GB" sz="4000" b="1" dirty="0"/>
              <a:t>Where the family feeds nigh</a:t>
            </a:r>
          </a:p>
          <a:p>
            <a:pPr marL="0" indent="0">
              <a:buNone/>
            </a:pPr>
            <a:r>
              <a:rPr lang="en-GB" sz="4000" b="1" dirty="0"/>
              <a:t>When mama will read from the Bible</a:t>
            </a:r>
          </a:p>
          <a:p>
            <a:pPr marL="0" indent="0">
              <a:buNone/>
            </a:pPr>
            <a:r>
              <a:rPr lang="en-GB" sz="4000" b="1" dirty="0"/>
              <a:t>And teach her children right</a:t>
            </a:r>
          </a:p>
          <a:p>
            <a:pPr marL="0" indent="0">
              <a:buNone/>
            </a:pPr>
            <a:r>
              <a:rPr lang="en-GB" sz="4000" b="1" dirty="0"/>
              <a:t>Way that she raised us</a:t>
            </a:r>
          </a:p>
          <a:p>
            <a:pPr marL="0" indent="0">
              <a:buNone/>
            </a:pPr>
            <a:r>
              <a:rPr lang="en-GB" sz="4000" b="1" dirty="0"/>
              <a:t>Last my whole life through</a:t>
            </a:r>
          </a:p>
          <a:p>
            <a:pPr marL="0" indent="0">
              <a:buNone/>
            </a:pPr>
            <a:r>
              <a:rPr lang="en-GB" sz="4000" b="1" dirty="0"/>
              <a:t>Oh how I love it then, I feel good.</a:t>
            </a:r>
          </a:p>
          <a:p>
            <a:pPr marL="0" indent="0">
              <a:buNone/>
            </a:pPr>
            <a:endParaRPr lang="en-GB" sz="40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447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5121"/>
            <a:ext cx="8229600" cy="1143000"/>
          </a:xfrm>
        </p:spPr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8568952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/>
              <a:t>I still pray at the midnight</a:t>
            </a:r>
          </a:p>
          <a:p>
            <a:pPr marL="0" indent="0">
              <a:buNone/>
            </a:pPr>
            <a:r>
              <a:rPr lang="en-GB" sz="4000" b="1" dirty="0"/>
              <a:t>Don't stop the evening church</a:t>
            </a:r>
          </a:p>
          <a:p>
            <a:pPr marL="0" indent="0">
              <a:buNone/>
            </a:pPr>
            <a:r>
              <a:rPr lang="en-GB" sz="4000" b="1" dirty="0"/>
              <a:t>I believe the Bible is God's </a:t>
            </a:r>
            <a:r>
              <a:rPr lang="en-GB" sz="4000" b="1" dirty="0" smtClean="0"/>
              <a:t>Holy Word</a:t>
            </a:r>
            <a:endParaRPr lang="en-GB" sz="4000" b="1" dirty="0"/>
          </a:p>
          <a:p>
            <a:pPr marL="0" indent="0">
              <a:buNone/>
            </a:pPr>
            <a:r>
              <a:rPr lang="en-GB" sz="4000" b="1" dirty="0"/>
              <a:t>When </a:t>
            </a:r>
            <a:r>
              <a:rPr lang="en-GB" sz="4000" b="1" dirty="0" smtClean="0"/>
              <a:t>this world </a:t>
            </a:r>
            <a:r>
              <a:rPr lang="en-GB" sz="4000" b="1" dirty="0"/>
              <a:t>don't understand me,</a:t>
            </a:r>
          </a:p>
          <a:p>
            <a:pPr marL="0" indent="0">
              <a:buNone/>
            </a:pPr>
            <a:r>
              <a:rPr lang="en-GB" sz="4000" b="1" dirty="0"/>
              <a:t>I don't expect </a:t>
            </a:r>
            <a:r>
              <a:rPr lang="en-GB" sz="4000" b="1" dirty="0" smtClean="0"/>
              <a:t>them </a:t>
            </a:r>
            <a:r>
              <a:rPr lang="en-GB" sz="4000" b="1" dirty="0"/>
              <a:t>to</a:t>
            </a:r>
          </a:p>
          <a:p>
            <a:pPr marL="0" indent="0">
              <a:buNone/>
            </a:pPr>
            <a:r>
              <a:rPr lang="en-GB" sz="4000" b="1" dirty="0"/>
              <a:t>And for everything,</a:t>
            </a:r>
          </a:p>
          <a:p>
            <a:pPr marL="0" indent="0">
              <a:buNone/>
            </a:pPr>
            <a:r>
              <a:rPr lang="en-GB" sz="4000" b="1" dirty="0"/>
              <a:t>I now thought believe I feel good.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1768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836712"/>
            <a:ext cx="8568952" cy="54721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4400" b="1" dirty="0"/>
              <a:t>Now I'm </a:t>
            </a:r>
            <a:r>
              <a:rPr lang="en-GB" sz="4400" b="1" dirty="0" smtClean="0"/>
              <a:t>getting </a:t>
            </a:r>
            <a:r>
              <a:rPr lang="en-GB" sz="4400" b="1" dirty="0"/>
              <a:t>older with</a:t>
            </a:r>
          </a:p>
          <a:p>
            <a:pPr marL="0" indent="0">
              <a:buNone/>
            </a:pPr>
            <a:r>
              <a:rPr lang="en-GB" sz="4400" b="1" dirty="0"/>
              <a:t>Children of my own</a:t>
            </a:r>
          </a:p>
          <a:p>
            <a:pPr marL="0" indent="0">
              <a:buNone/>
            </a:pPr>
            <a:r>
              <a:rPr lang="en-GB" sz="4400" b="1" dirty="0"/>
              <a:t>And I pray the Lord to help me</a:t>
            </a:r>
          </a:p>
          <a:p>
            <a:pPr marL="0" indent="0">
              <a:buNone/>
            </a:pPr>
            <a:r>
              <a:rPr lang="en-GB" sz="4400" b="1" dirty="0"/>
              <a:t>To teach them how to shun the wrong</a:t>
            </a:r>
          </a:p>
          <a:p>
            <a:pPr marL="0" indent="0">
              <a:buNone/>
            </a:pPr>
            <a:r>
              <a:rPr lang="en-GB" sz="4400" b="1" dirty="0"/>
              <a:t>Kneeling by the bedside</a:t>
            </a:r>
          </a:p>
          <a:p>
            <a:pPr marL="0" indent="0">
              <a:buNone/>
            </a:pPr>
            <a:r>
              <a:rPr lang="en-GB" sz="4400" b="1" dirty="0"/>
              <a:t>Pray they'll understand</a:t>
            </a:r>
          </a:p>
          <a:p>
            <a:pPr marL="0" indent="0">
              <a:buNone/>
            </a:pPr>
            <a:r>
              <a:rPr lang="en-GB" sz="4400" b="1" dirty="0"/>
              <a:t>Such a simple childish truth</a:t>
            </a:r>
          </a:p>
          <a:p>
            <a:pPr marL="0" indent="0">
              <a:buNone/>
            </a:pPr>
            <a:r>
              <a:rPr lang="en-GB" sz="4400" b="1" dirty="0"/>
              <a:t>I feel good.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08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129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888  I STILL PRAY AT MIDNIGHT</vt:lpstr>
      <vt:lpstr>CHORUS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888 I STILL PRAY AT MIDNIGHT</dc:title>
  <dc:creator>JUDE-MAJASAN</dc:creator>
  <cp:lastModifiedBy>JUDE-MAJASAN</cp:lastModifiedBy>
  <cp:revision>3</cp:revision>
  <dcterms:created xsi:type="dcterms:W3CDTF">2011-12-14T02:05:36Z</dcterms:created>
  <dcterms:modified xsi:type="dcterms:W3CDTF">2011-12-14T02:32:10Z</dcterms:modified>
</cp:coreProperties>
</file>