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4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82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E391-F149-4FCC-AC17-D8DB3842163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A370-587E-4B32-A103-97363FF99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12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889 </a:t>
            </a:r>
            <a:br>
              <a:rPr lang="en-GB" b="1" dirty="0" smtClean="0"/>
            </a:br>
            <a:r>
              <a:rPr lang="en-GB" b="1" u="sng" dirty="0" smtClean="0"/>
              <a:t>I DO BELIEVE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92602"/>
            <a:ext cx="8229600" cy="557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Just follow the straight way</a:t>
            </a:r>
          </a:p>
          <a:p>
            <a:pPr marL="0" indent="0">
              <a:buNone/>
            </a:pPr>
            <a:r>
              <a:rPr lang="en-GB" sz="4400" b="1" dirty="0"/>
              <a:t>And the path you need to go</a:t>
            </a:r>
          </a:p>
          <a:p>
            <a:pPr marL="0" indent="0">
              <a:buNone/>
            </a:pPr>
            <a:r>
              <a:rPr lang="en-GB" sz="4400" b="1" dirty="0"/>
              <a:t>And then don't look back</a:t>
            </a:r>
          </a:p>
          <a:p>
            <a:pPr marL="0" indent="0">
              <a:buNone/>
            </a:pPr>
            <a:r>
              <a:rPr lang="en-GB" sz="4400" b="1" dirty="0"/>
              <a:t>On the sinful path you've trod,</a:t>
            </a:r>
          </a:p>
          <a:p>
            <a:pPr marL="0" indent="0">
              <a:buNone/>
            </a:pPr>
            <a:r>
              <a:rPr lang="en-GB" sz="4400" b="1" dirty="0"/>
              <a:t>And though Satan may tempt you,</a:t>
            </a:r>
          </a:p>
          <a:p>
            <a:pPr marL="0" indent="0">
              <a:buNone/>
            </a:pPr>
            <a:r>
              <a:rPr lang="en-GB" sz="4400" b="1" dirty="0"/>
              <a:t>Run to the shelter in the Lord Jesus Christ.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73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do believe that His coming is at hand</a:t>
            </a:r>
          </a:p>
          <a:p>
            <a:pPr marL="0" indent="0">
              <a:buNone/>
            </a:pPr>
            <a:r>
              <a:rPr lang="en-GB" sz="4400" b="1" dirty="0"/>
              <a:t>Yes, I believe that we'll rise at the end,</a:t>
            </a:r>
          </a:p>
          <a:p>
            <a:pPr marL="0" indent="0">
              <a:buNone/>
            </a:pPr>
            <a:r>
              <a:rPr lang="en-GB" sz="4400" b="1" dirty="0"/>
              <a:t>And if you know the Lord is coming tomorrow,</a:t>
            </a:r>
          </a:p>
          <a:p>
            <a:pPr marL="0" indent="0">
              <a:buNone/>
            </a:pPr>
            <a:r>
              <a:rPr lang="en-GB" sz="4400" b="1" dirty="0"/>
              <a:t>Live a Christian life try to win some souls today.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1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68801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Don't lay down your armour</a:t>
            </a:r>
          </a:p>
          <a:p>
            <a:pPr marL="0" indent="0">
              <a:buNone/>
            </a:pPr>
            <a:r>
              <a:rPr lang="en-GB" sz="4400" b="1" dirty="0"/>
              <a:t>You must press the battle each day</a:t>
            </a:r>
          </a:p>
          <a:p>
            <a:pPr marL="0" indent="0">
              <a:buNone/>
            </a:pPr>
            <a:r>
              <a:rPr lang="en-GB" sz="4400" b="1" dirty="0"/>
              <a:t>And for this end time message</a:t>
            </a:r>
          </a:p>
          <a:p>
            <a:pPr marL="0" indent="0">
              <a:buNone/>
            </a:pPr>
            <a:r>
              <a:rPr lang="en-GB" sz="4400" b="1" dirty="0"/>
              <a:t>There's a price you have to pay,</a:t>
            </a:r>
          </a:p>
          <a:p>
            <a:pPr marL="0" indent="0">
              <a:buNone/>
            </a:pPr>
            <a:r>
              <a:rPr lang="en-GB" sz="4400" b="1" dirty="0"/>
              <a:t>The Bride may suffer persecution</a:t>
            </a:r>
          </a:p>
          <a:p>
            <a:pPr marL="0" indent="0">
              <a:buNone/>
            </a:pPr>
            <a:r>
              <a:rPr lang="en-GB" sz="4400" b="1" dirty="0"/>
              <a:t>But tribulation she will never see.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5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889  I DO BELIEVE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889  I DO BELIEVE</dc:title>
  <dc:creator>JUDE-MAJASAN</dc:creator>
  <cp:lastModifiedBy>JUDE-MAJASAN</cp:lastModifiedBy>
  <cp:revision>1</cp:revision>
  <dcterms:created xsi:type="dcterms:W3CDTF">2011-12-14T02:25:49Z</dcterms:created>
  <dcterms:modified xsi:type="dcterms:W3CDTF">2011-12-14T02:32:00Z</dcterms:modified>
</cp:coreProperties>
</file>