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504885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89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MUST JESUS BEAR ALONE?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Must Jesus bear the cross alone,</a:t>
            </a:r>
          </a:p>
          <a:p>
            <a:r>
              <a:rPr lang="en-US" sz="3600" b="1" dirty="0" smtClean="0"/>
              <a:t>And all the world go free?</a:t>
            </a:r>
          </a:p>
          <a:p>
            <a:r>
              <a:rPr lang="en-US" sz="3600" b="1" dirty="0" smtClean="0"/>
              <a:t>No, there’s a cross for every one,</a:t>
            </a:r>
          </a:p>
          <a:p>
            <a:r>
              <a:rPr lang="en-US" sz="3600" b="1" dirty="0" smtClean="0"/>
              <a:t>And there’s a cross for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4254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consecrated cross I’ll bear,</a:t>
            </a:r>
          </a:p>
          <a:p>
            <a:r>
              <a:rPr lang="en-US" sz="3600" b="1" dirty="0" smtClean="0"/>
              <a:t>Till death shall set me free,</a:t>
            </a:r>
          </a:p>
          <a:p>
            <a:r>
              <a:rPr lang="en-US" sz="3600" b="1" dirty="0" smtClean="0"/>
              <a:t>And then go home my crown to wear,</a:t>
            </a:r>
          </a:p>
          <a:p>
            <a:r>
              <a:rPr lang="en-US" sz="3600" b="1" dirty="0" smtClean="0"/>
              <a:t>For there’s a crown for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1762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Upon the crystal pavement, down</a:t>
            </a:r>
          </a:p>
          <a:p>
            <a:r>
              <a:rPr lang="en-US" sz="3600" b="1" dirty="0" smtClean="0"/>
              <a:t>At Jesus’ pierced feet,</a:t>
            </a:r>
          </a:p>
          <a:p>
            <a:r>
              <a:rPr lang="en-US" sz="3600" b="1" dirty="0" smtClean="0"/>
              <a:t>With joy I’ll cast my golden crown,</a:t>
            </a:r>
          </a:p>
          <a:p>
            <a:r>
              <a:rPr lang="en-US" sz="3600" b="1" dirty="0" smtClean="0"/>
              <a:t>And His dear name repeat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8966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 precious cross! O glorious crown,</a:t>
            </a:r>
          </a:p>
          <a:p>
            <a:r>
              <a:rPr lang="en-US" sz="3600" b="1" dirty="0" smtClean="0"/>
              <a:t>O resurrection day!</a:t>
            </a:r>
          </a:p>
          <a:p>
            <a:r>
              <a:rPr lang="en-US" sz="3600" b="1" dirty="0" smtClean="0"/>
              <a:t>Ye angels from the stars come down</a:t>
            </a:r>
          </a:p>
          <a:p>
            <a:r>
              <a:rPr lang="en-US" sz="3600" b="1" dirty="0" smtClean="0"/>
              <a:t>And bear my soul away.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2651</TotalTime>
  <Words>117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86</cp:revision>
  <dcterms:created xsi:type="dcterms:W3CDTF">2010-08-26T04:29:37Z</dcterms:created>
  <dcterms:modified xsi:type="dcterms:W3CDTF">2010-08-28T02:20:23Z</dcterms:modified>
</cp:coreProperties>
</file>