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0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70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16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7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3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07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74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81D3-E6BD-452B-8432-2133DAC3700E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6B7E-F0BB-40C1-BC19-0BDE0924C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49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890 </a:t>
            </a:r>
            <a:br>
              <a:rPr lang="en-GB" b="1" dirty="0" smtClean="0"/>
            </a:br>
            <a:r>
              <a:rPr lang="en-GB" b="1" u="sng" dirty="0" smtClean="0"/>
              <a:t>CHRISTIAN SEEK NOT YET REPOSE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Christian, seek not yet repose;</a:t>
            </a:r>
          </a:p>
          <a:p>
            <a:pPr marL="0" indent="0">
              <a:buNone/>
            </a:pPr>
            <a:r>
              <a:rPr lang="en-GB" sz="4400" b="1" dirty="0"/>
              <a:t>Hear thy guardian angel say,</a:t>
            </a:r>
          </a:p>
          <a:p>
            <a:pPr marL="0" indent="0">
              <a:buNone/>
            </a:pPr>
            <a:r>
              <a:rPr lang="en-GB" sz="4400" b="1" dirty="0"/>
              <a:t>Thou art in the midst of foes:</a:t>
            </a:r>
          </a:p>
          <a:p>
            <a:pPr marL="0" indent="0">
              <a:buNone/>
            </a:pPr>
            <a:r>
              <a:rPr lang="en-GB" sz="4400" b="1" dirty="0"/>
              <a:t>Watch and pray!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18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Gird thy heavenly armour on;</a:t>
            </a:r>
          </a:p>
          <a:p>
            <a:pPr marL="0" indent="0">
              <a:buNone/>
            </a:pPr>
            <a:r>
              <a:rPr lang="en-GB" sz="4400" b="1" dirty="0"/>
              <a:t>Wear it ever, night and day,</a:t>
            </a:r>
          </a:p>
          <a:p>
            <a:pPr marL="0" indent="0">
              <a:buNone/>
            </a:pPr>
            <a:r>
              <a:rPr lang="en-GB" sz="4400" b="1" dirty="0"/>
              <a:t>Ambushed lies the evil one:</a:t>
            </a:r>
          </a:p>
          <a:p>
            <a:pPr marL="0" indent="0">
              <a:buNone/>
            </a:pPr>
            <a:r>
              <a:rPr lang="en-GB" sz="4400" b="1" dirty="0"/>
              <a:t>Watch and pray!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75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Hear the victors who </a:t>
            </a:r>
            <a:r>
              <a:rPr lang="en-GB" sz="4400" b="1" dirty="0" err="1" smtClean="0"/>
              <a:t>o'ercame</a:t>
            </a:r>
            <a:r>
              <a:rPr lang="en-GB" sz="4400" b="1" dirty="0"/>
              <a:t>;</a:t>
            </a:r>
          </a:p>
          <a:p>
            <a:pPr marL="0" indent="0">
              <a:buNone/>
            </a:pPr>
            <a:r>
              <a:rPr lang="en-GB" sz="4400" b="1" dirty="0"/>
              <a:t>Still they mark each warrior's way;</a:t>
            </a:r>
          </a:p>
          <a:p>
            <a:pPr marL="0" indent="0">
              <a:buNone/>
            </a:pPr>
            <a:r>
              <a:rPr lang="en-GB" sz="4400" b="1" dirty="0"/>
              <a:t>All with one sweet voice exclaim:</a:t>
            </a:r>
          </a:p>
          <a:p>
            <a:pPr marL="0" indent="0">
              <a:buNone/>
            </a:pPr>
            <a:r>
              <a:rPr lang="en-GB" sz="4400" b="1" dirty="0"/>
              <a:t>Watch and pray!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-9872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29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Hear, above all, hear thy Lord;</a:t>
            </a:r>
          </a:p>
          <a:p>
            <a:pPr marL="0" indent="0">
              <a:buNone/>
            </a:pPr>
            <a:r>
              <a:rPr lang="en-GB" sz="4400" b="1" dirty="0"/>
              <a:t>Him thou </a:t>
            </a:r>
            <a:r>
              <a:rPr lang="en-GB" sz="4400" b="1" dirty="0" err="1"/>
              <a:t>lovest</a:t>
            </a:r>
            <a:r>
              <a:rPr lang="en-GB" sz="4400" b="1" dirty="0"/>
              <a:t> to obey;</a:t>
            </a:r>
          </a:p>
          <a:p>
            <a:pPr marL="0" indent="0">
              <a:buNone/>
            </a:pPr>
            <a:r>
              <a:rPr lang="en-GB" sz="4400" b="1" dirty="0"/>
              <a:t>Hide within thy heart his word:</a:t>
            </a:r>
          </a:p>
          <a:p>
            <a:pPr marL="0" indent="0">
              <a:buNone/>
            </a:pPr>
            <a:r>
              <a:rPr lang="en-GB" sz="4400" b="1" dirty="0"/>
              <a:t>Watch and pray!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69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Watch, as if on that alone;</a:t>
            </a:r>
          </a:p>
          <a:p>
            <a:pPr marL="0" indent="0">
              <a:buNone/>
            </a:pPr>
            <a:r>
              <a:rPr lang="en-GB" sz="4400" b="1" dirty="0"/>
              <a:t>Hung the issue of the day,</a:t>
            </a:r>
          </a:p>
          <a:p>
            <a:pPr marL="0" indent="0">
              <a:buNone/>
            </a:pPr>
            <a:r>
              <a:rPr lang="en-GB" sz="4400" b="1" dirty="0"/>
              <a:t>Pray, that help may be sent down:</a:t>
            </a:r>
          </a:p>
          <a:p>
            <a:pPr marL="0" indent="0">
              <a:buNone/>
            </a:pPr>
            <a:r>
              <a:rPr lang="en-GB" sz="4400" b="1" dirty="0"/>
              <a:t>Watch and pray!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4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890  CHRISTIAN SEEK NOT YET REPOSE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890 CHRISTIAN SEEK NOT YET REPOSE</dc:title>
  <dc:creator>JUDE-MAJASAN</dc:creator>
  <cp:lastModifiedBy>JUDE-MAJASAN</cp:lastModifiedBy>
  <cp:revision>2</cp:revision>
  <dcterms:created xsi:type="dcterms:W3CDTF">2011-12-14T02:32:18Z</dcterms:created>
  <dcterms:modified xsi:type="dcterms:W3CDTF">2011-12-14T02:38:22Z</dcterms:modified>
</cp:coreProperties>
</file>