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0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3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6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9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4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5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7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2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AD2CA-C56B-4921-B60F-DF2B55B3BCD1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4F2A-AC07-4A1D-90EE-9B785346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69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891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YE SERVANTS OF THE LORD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Ye servants of the Lord,</a:t>
            </a:r>
          </a:p>
          <a:p>
            <a:pPr marL="0" indent="0">
              <a:buNone/>
            </a:pPr>
            <a:r>
              <a:rPr lang="en-GB" sz="4400" b="1" dirty="0"/>
              <a:t>Each in his office wait,</a:t>
            </a:r>
          </a:p>
          <a:p>
            <a:pPr marL="0" indent="0">
              <a:buNone/>
            </a:pPr>
            <a:r>
              <a:rPr lang="en-GB" sz="4400" b="1" dirty="0"/>
              <a:t>Observant of his heavenly word,</a:t>
            </a:r>
          </a:p>
          <a:p>
            <a:pPr marL="0" indent="0">
              <a:buNone/>
            </a:pPr>
            <a:r>
              <a:rPr lang="en-GB" sz="4400" b="1" dirty="0"/>
              <a:t>And watchful at his gate.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52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Let all your lamps be bright,</a:t>
            </a:r>
          </a:p>
          <a:p>
            <a:pPr marL="0" indent="0">
              <a:buNone/>
            </a:pPr>
            <a:r>
              <a:rPr lang="en-GB" sz="4400" b="1" dirty="0"/>
              <a:t>And trim the golden flame;</a:t>
            </a:r>
          </a:p>
          <a:p>
            <a:pPr marL="0" indent="0">
              <a:buNone/>
            </a:pPr>
            <a:r>
              <a:rPr lang="en-GB" sz="4400" b="1" dirty="0"/>
              <a:t>Gird up your loins as in his sight,</a:t>
            </a:r>
          </a:p>
          <a:p>
            <a:pPr marL="0" indent="0">
              <a:buNone/>
            </a:pPr>
            <a:r>
              <a:rPr lang="en-GB" sz="4400" b="1" dirty="0"/>
              <a:t>For </a:t>
            </a:r>
            <a:r>
              <a:rPr lang="en-GB" sz="4400" b="1" dirty="0" smtClean="0"/>
              <a:t>awful </a:t>
            </a:r>
            <a:r>
              <a:rPr lang="en-GB" sz="4400" b="1" dirty="0"/>
              <a:t>is his name.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44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Watch! 'tis your Lord's command,</a:t>
            </a:r>
          </a:p>
          <a:p>
            <a:pPr marL="0" indent="0">
              <a:buNone/>
            </a:pPr>
            <a:r>
              <a:rPr lang="en-GB" sz="4400" b="1" dirty="0"/>
              <a:t>And while we speak, he's near;</a:t>
            </a:r>
          </a:p>
          <a:p>
            <a:pPr marL="0" indent="0">
              <a:buNone/>
            </a:pPr>
            <a:r>
              <a:rPr lang="en-GB" sz="4400" b="1" dirty="0"/>
              <a:t>Mark the first signal of his hand,</a:t>
            </a:r>
          </a:p>
          <a:p>
            <a:pPr marL="0" indent="0">
              <a:buNone/>
            </a:pPr>
            <a:r>
              <a:rPr lang="en-GB" sz="4400" b="1" dirty="0"/>
              <a:t>And ready all appear.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37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O happy servant he,</a:t>
            </a:r>
          </a:p>
          <a:p>
            <a:pPr marL="0" indent="0">
              <a:buNone/>
            </a:pPr>
            <a:r>
              <a:rPr lang="en-GB" sz="4400" b="1" dirty="0"/>
              <a:t>In such a posture found!</a:t>
            </a:r>
          </a:p>
          <a:p>
            <a:pPr marL="0" indent="0">
              <a:buNone/>
            </a:pPr>
            <a:r>
              <a:rPr lang="en-GB" sz="4400" b="1" dirty="0"/>
              <a:t>He shall his Lord with rapture see,</a:t>
            </a:r>
          </a:p>
          <a:p>
            <a:pPr marL="0" indent="0">
              <a:buNone/>
            </a:pPr>
            <a:r>
              <a:rPr lang="en-GB" sz="4400" b="1" dirty="0"/>
              <a:t>And be with honour crowned.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21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Christ shall the banquet spread</a:t>
            </a:r>
          </a:p>
          <a:p>
            <a:pPr marL="0" indent="0">
              <a:buNone/>
            </a:pPr>
            <a:r>
              <a:rPr lang="en-GB" sz="4400" b="1" dirty="0"/>
              <a:t>With his own royal hand,</a:t>
            </a:r>
          </a:p>
          <a:p>
            <a:pPr marL="0" indent="0">
              <a:buNone/>
            </a:pPr>
            <a:r>
              <a:rPr lang="en-GB" sz="4400" b="1" dirty="0"/>
              <a:t>And raise that faithful servant's head</a:t>
            </a:r>
          </a:p>
          <a:p>
            <a:pPr marL="0" indent="0">
              <a:buNone/>
            </a:pPr>
            <a:r>
              <a:rPr lang="en-GB" sz="4400" b="1" dirty="0"/>
              <a:t>Amidst the angelic band.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29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128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891  YE SERVANTS OF THE LORD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891 YE SERVANTS OF THE LORD</dc:title>
  <dc:creator>JUDE-MAJASAN</dc:creator>
  <cp:lastModifiedBy>JUDE-MAJASAN</cp:lastModifiedBy>
  <cp:revision>2</cp:revision>
  <dcterms:created xsi:type="dcterms:W3CDTF">2011-12-14T02:39:15Z</dcterms:created>
  <dcterms:modified xsi:type="dcterms:W3CDTF">2011-12-14T02:44:37Z</dcterms:modified>
</cp:coreProperties>
</file>