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5CB8-DA23-4872-AD9F-202ABF1513C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8B6-9510-47BA-8240-AAA37611B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8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5CB8-DA23-4872-AD9F-202ABF1513C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8B6-9510-47BA-8240-AAA37611B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24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5CB8-DA23-4872-AD9F-202ABF1513C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8B6-9510-47BA-8240-AAA37611B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62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5CB8-DA23-4872-AD9F-202ABF1513C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8B6-9510-47BA-8240-AAA37611B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5CB8-DA23-4872-AD9F-202ABF1513C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8B6-9510-47BA-8240-AAA37611B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5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5CB8-DA23-4872-AD9F-202ABF1513C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8B6-9510-47BA-8240-AAA37611B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03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5CB8-DA23-4872-AD9F-202ABF1513C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8B6-9510-47BA-8240-AAA37611B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53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5CB8-DA23-4872-AD9F-202ABF1513C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8B6-9510-47BA-8240-AAA37611B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5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5CB8-DA23-4872-AD9F-202ABF1513C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8B6-9510-47BA-8240-AAA37611B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62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5CB8-DA23-4872-AD9F-202ABF1513C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8B6-9510-47BA-8240-AAA37611B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19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5CB8-DA23-4872-AD9F-202ABF1513C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A8B6-9510-47BA-8240-AAA37611B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74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5CB8-DA23-4872-AD9F-202ABF1513C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A8B6-9510-47BA-8240-AAA37611B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944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892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THAT’S WHAT I’LL BE WILLING TO DO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There's a voice calling me</a:t>
            </a:r>
          </a:p>
          <a:p>
            <a:pPr marL="0" indent="0">
              <a:buNone/>
            </a:pPr>
            <a:r>
              <a:rPr lang="en-GB" sz="4400" b="1" dirty="0"/>
              <a:t>From an old rugged tree</a:t>
            </a:r>
          </a:p>
          <a:p>
            <a:pPr marL="0" indent="0">
              <a:buNone/>
            </a:pPr>
            <a:r>
              <a:rPr lang="en-GB" sz="4400" b="1" dirty="0"/>
              <a:t>And it whispers draw closer to me</a:t>
            </a:r>
          </a:p>
          <a:p>
            <a:pPr marL="0" indent="0">
              <a:buNone/>
            </a:pPr>
            <a:r>
              <a:rPr lang="en-GB" sz="4400" b="1" dirty="0"/>
              <a:t>Leave this world for behind</a:t>
            </a:r>
          </a:p>
          <a:p>
            <a:pPr marL="0" indent="0">
              <a:buNone/>
            </a:pPr>
            <a:r>
              <a:rPr lang="en-GB" sz="4400" b="1" dirty="0"/>
              <a:t>There are new </a:t>
            </a:r>
            <a:r>
              <a:rPr lang="en-GB" sz="4400" b="1" dirty="0" smtClean="0"/>
              <a:t>heights </a:t>
            </a:r>
            <a:r>
              <a:rPr lang="en-GB" sz="4400" b="1" dirty="0"/>
              <a:t>to climb</a:t>
            </a:r>
          </a:p>
          <a:p>
            <a:pPr marL="0" indent="0">
              <a:buNone/>
            </a:pPr>
            <a:r>
              <a:rPr lang="en-GB" sz="4400" b="1" dirty="0"/>
              <a:t>And a new place is me you will find.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33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dirty="0"/>
              <a:t>And whatever it takes to</a:t>
            </a:r>
          </a:p>
          <a:p>
            <a:pPr marL="0" indent="0">
              <a:buNone/>
            </a:pPr>
            <a:r>
              <a:rPr lang="en-GB" sz="3600" b="1" dirty="0"/>
              <a:t>Draw closer to you Lord</a:t>
            </a:r>
          </a:p>
          <a:p>
            <a:pPr marL="0" indent="0">
              <a:buNone/>
            </a:pPr>
            <a:r>
              <a:rPr lang="en-GB" sz="3600" b="1" dirty="0"/>
              <a:t>That's what I'll willing to do</a:t>
            </a:r>
          </a:p>
          <a:p>
            <a:pPr marL="0" indent="0">
              <a:buNone/>
            </a:pPr>
            <a:r>
              <a:rPr lang="en-GB" sz="3600" b="1" dirty="0"/>
              <a:t>And whatever it takes to more like you</a:t>
            </a:r>
          </a:p>
          <a:p>
            <a:pPr marL="0" indent="0">
              <a:buNone/>
            </a:pPr>
            <a:r>
              <a:rPr lang="en-GB" sz="3600" b="1" dirty="0"/>
              <a:t>That's what I'll be willing to do</a:t>
            </a:r>
          </a:p>
          <a:p>
            <a:pPr marL="0" indent="0">
              <a:buNone/>
            </a:pPr>
            <a:r>
              <a:rPr lang="en-GB" sz="3600" b="1" dirty="0"/>
              <a:t>I'll trade sun-shine for rain comfort for pain.</a:t>
            </a:r>
          </a:p>
          <a:p>
            <a:pPr marL="0" indent="0">
              <a:buNone/>
            </a:pPr>
            <a:r>
              <a:rPr lang="en-GB" sz="3600" b="1" dirty="0"/>
              <a:t>That's what I'll be willing to do</a:t>
            </a:r>
          </a:p>
          <a:p>
            <a:pPr marL="0" indent="0">
              <a:buNone/>
            </a:pPr>
            <a:r>
              <a:rPr lang="en-GB" sz="3600" b="1" dirty="0"/>
              <a:t>For whatever it take for my will to brake</a:t>
            </a:r>
          </a:p>
          <a:p>
            <a:pPr marL="0" indent="0">
              <a:buNone/>
            </a:pPr>
            <a:r>
              <a:rPr lang="en-GB" sz="3600" b="1" dirty="0"/>
              <a:t>That's what I'll be willing to do.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52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052736"/>
            <a:ext cx="8229600" cy="568960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Take that dew stems </a:t>
            </a:r>
            <a:r>
              <a:rPr lang="en-GB" sz="4400" b="1" dirty="0" smtClean="0"/>
              <a:t>thro’ </a:t>
            </a:r>
            <a:r>
              <a:rPr lang="en-GB" sz="4400" b="1" dirty="0"/>
              <a:t>me</a:t>
            </a:r>
          </a:p>
          <a:p>
            <a:pPr marL="0" indent="0">
              <a:buNone/>
            </a:pPr>
            <a:r>
              <a:rPr lang="en-GB" sz="4400" b="1" dirty="0"/>
              <a:t>If that's how it </a:t>
            </a:r>
            <a:r>
              <a:rPr lang="en-GB" sz="4400" b="1" dirty="0" smtClean="0"/>
              <a:t>must </a:t>
            </a:r>
            <a:r>
              <a:rPr lang="en-GB" sz="4400" b="1" dirty="0"/>
              <a:t>be</a:t>
            </a:r>
          </a:p>
          <a:p>
            <a:pPr marL="0" indent="0">
              <a:buNone/>
            </a:pPr>
            <a:r>
              <a:rPr lang="en-GB" sz="4400" b="1" dirty="0"/>
              <a:t>To draw me closer to thee,</a:t>
            </a:r>
          </a:p>
          <a:p>
            <a:pPr marL="0" indent="0">
              <a:buNone/>
            </a:pPr>
            <a:r>
              <a:rPr lang="en-GB" sz="4400" b="1" dirty="0"/>
              <a:t>Let the </a:t>
            </a:r>
            <a:r>
              <a:rPr lang="en-GB" sz="4400" b="1" dirty="0" smtClean="0"/>
              <a:t>disappointments </a:t>
            </a:r>
            <a:r>
              <a:rPr lang="en-GB" sz="4400" b="1" dirty="0"/>
              <a:t>come</a:t>
            </a:r>
          </a:p>
          <a:p>
            <a:pPr marL="0" indent="0">
              <a:buNone/>
            </a:pPr>
            <a:r>
              <a:rPr lang="en-GB" sz="4400" b="1" dirty="0" smtClean="0"/>
              <a:t>Lonely </a:t>
            </a:r>
            <a:r>
              <a:rPr lang="en-GB" sz="4400" b="1" dirty="0"/>
              <a:t>days </a:t>
            </a:r>
            <a:r>
              <a:rPr lang="en-GB" sz="4400" b="1" dirty="0" smtClean="0"/>
              <a:t>without a song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If in sorrow more like you I'll be found.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28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143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892  THAT’S WHAT I’LL BE WILLING TO DO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892 THAT’S WHAT I’LL BE WILLING TO DO</dc:title>
  <dc:creator>JUDE-MAJASAN</dc:creator>
  <cp:lastModifiedBy>JUDE-MAJASAN</cp:lastModifiedBy>
  <cp:revision>2</cp:revision>
  <dcterms:created xsi:type="dcterms:W3CDTF">2011-12-14T02:44:46Z</dcterms:created>
  <dcterms:modified xsi:type="dcterms:W3CDTF">2011-12-14T02:50:47Z</dcterms:modified>
</cp:coreProperties>
</file>