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7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0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1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9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3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05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2FC98-0634-4810-AE97-51FD5E1CA632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F507-5A09-4368-9CA1-C17F1818D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281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893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EVERYBODY WILL BE HAPPY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340768"/>
            <a:ext cx="889248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200" b="1" dirty="0"/>
              <a:t>There's a happy land we are promised</a:t>
            </a:r>
          </a:p>
          <a:p>
            <a:pPr marL="0" indent="0">
              <a:buNone/>
            </a:pPr>
            <a:r>
              <a:rPr lang="en-GB" sz="4200" b="1" dirty="0"/>
              <a:t>Over in the great </a:t>
            </a:r>
            <a:r>
              <a:rPr lang="en-GB" sz="4200" b="1" dirty="0" smtClean="0"/>
              <a:t>beyond</a:t>
            </a:r>
            <a:endParaRPr lang="en-GB" sz="4200" b="1" dirty="0"/>
          </a:p>
          <a:p>
            <a:pPr marL="0" indent="0">
              <a:buNone/>
            </a:pPr>
            <a:r>
              <a:rPr lang="en-GB" sz="4200" b="1" dirty="0"/>
              <a:t>Where the saved of earth will soon</a:t>
            </a:r>
          </a:p>
          <a:p>
            <a:pPr marL="0" indent="0">
              <a:buNone/>
            </a:pPr>
            <a:r>
              <a:rPr lang="en-GB" sz="4200" b="1" dirty="0"/>
              <a:t>It's glory share, its where the chosen </a:t>
            </a:r>
            <a:r>
              <a:rPr lang="en-GB" sz="4200" b="1" dirty="0" smtClean="0"/>
              <a:t>ones will </a:t>
            </a:r>
            <a:r>
              <a:rPr lang="en-GB" sz="4200" b="1" dirty="0"/>
              <a:t>gather,</a:t>
            </a:r>
          </a:p>
          <a:p>
            <a:pPr marL="0" indent="0">
              <a:buNone/>
            </a:pPr>
            <a:r>
              <a:rPr lang="en-GB" sz="4200" b="1" dirty="0"/>
              <a:t>Gather home forever more</a:t>
            </a:r>
          </a:p>
          <a:p>
            <a:pPr marL="0" indent="0">
              <a:buNone/>
            </a:pPr>
            <a:r>
              <a:rPr lang="en-GB" sz="4200" b="1" dirty="0"/>
              <a:t>Everybody will be </a:t>
            </a:r>
            <a:r>
              <a:rPr lang="en-GB" sz="4200" b="1" dirty="0" smtClean="0"/>
              <a:t>happy </a:t>
            </a:r>
            <a:r>
              <a:rPr lang="en-GB" sz="4200" b="1" dirty="0"/>
              <a:t>over there.</a:t>
            </a:r>
          </a:p>
          <a:p>
            <a:endParaRPr lang="en-GB" sz="42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61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Everybody will be happy</a:t>
            </a:r>
          </a:p>
          <a:p>
            <a:pPr marL="0" indent="0">
              <a:buNone/>
            </a:pPr>
            <a:r>
              <a:rPr lang="en-GB" sz="4400" b="1" dirty="0" smtClean="0"/>
              <a:t>Will </a:t>
            </a:r>
            <a:r>
              <a:rPr lang="en-GB" sz="4400" b="1" dirty="0"/>
              <a:t>be happy over there, we will shout </a:t>
            </a:r>
            <a:r>
              <a:rPr lang="en-GB" sz="4400" b="1" dirty="0" smtClean="0"/>
              <a:t>and sing </a:t>
            </a:r>
            <a:r>
              <a:rPr lang="en-GB" sz="4400" b="1" dirty="0"/>
              <a:t>God's praises</a:t>
            </a:r>
          </a:p>
          <a:p>
            <a:pPr marL="0" indent="0">
              <a:buNone/>
            </a:pPr>
            <a:r>
              <a:rPr lang="en-GB" sz="4400" b="1" dirty="0"/>
              <a:t>Everybody will be happy over there.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58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096962"/>
            <a:ext cx="8496300" cy="57610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They will come from all the age</a:t>
            </a:r>
          </a:p>
          <a:p>
            <a:pPr marL="0" indent="0">
              <a:buNone/>
            </a:pPr>
            <a:r>
              <a:rPr lang="en-GB" sz="4400" b="1" dirty="0"/>
              <a:t>As He saved us by His grace</a:t>
            </a:r>
          </a:p>
          <a:p>
            <a:pPr marL="0" indent="0">
              <a:buNone/>
            </a:pPr>
            <a:r>
              <a:rPr lang="en-GB" sz="4400" b="1" dirty="0"/>
              <a:t>And will bring to that land</a:t>
            </a:r>
          </a:p>
          <a:p>
            <a:pPr marL="0" indent="0">
              <a:buNone/>
            </a:pPr>
            <a:r>
              <a:rPr lang="en-GB" sz="4400" b="1" dirty="0"/>
              <a:t>So bright and fair</a:t>
            </a:r>
          </a:p>
          <a:p>
            <a:pPr marL="0" indent="0">
              <a:buNone/>
            </a:pPr>
            <a:r>
              <a:rPr lang="en-GB" sz="4400" b="1" dirty="0"/>
              <a:t>We will praise His name forever</a:t>
            </a:r>
          </a:p>
          <a:p>
            <a:pPr marL="0" indent="0">
              <a:buNone/>
            </a:pPr>
            <a:r>
              <a:rPr lang="en-GB" sz="4400" b="1" dirty="0"/>
              <a:t>And we'll look upon His face</a:t>
            </a:r>
          </a:p>
          <a:p>
            <a:pPr marL="0" indent="0">
              <a:buNone/>
            </a:pPr>
            <a:r>
              <a:rPr lang="en-GB" sz="4400" b="1" dirty="0"/>
              <a:t>Everybody will be happy over there.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78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111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893  EVERYBODY WILL BE HAPPY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893 EVERYBODY WILL BE HAPPY</dc:title>
  <dc:creator>JUDE-MAJASAN</dc:creator>
  <cp:lastModifiedBy>JUDE-MAJASAN</cp:lastModifiedBy>
  <cp:revision>3</cp:revision>
  <dcterms:created xsi:type="dcterms:W3CDTF">2011-12-14T02:50:57Z</dcterms:created>
  <dcterms:modified xsi:type="dcterms:W3CDTF">2011-12-14T03:17:23Z</dcterms:modified>
</cp:coreProperties>
</file>