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18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9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73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5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7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8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22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11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72E7-3F25-4243-A95F-BB8169004005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573F-4F31-42CF-93E3-3804BDE57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76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894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GOD OF THIS EVIL AGE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God of this evil age, had blinded their </a:t>
            </a:r>
            <a:r>
              <a:rPr lang="en-GB" sz="4000" b="1" dirty="0" smtClean="0"/>
              <a:t>eyes today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Of people who walk their own way ,</a:t>
            </a:r>
          </a:p>
          <a:p>
            <a:pPr marL="0" indent="0">
              <a:buNone/>
            </a:pPr>
            <a:r>
              <a:rPr lang="en-GB" sz="4000" b="1" dirty="0"/>
              <a:t>Not according to God's word</a:t>
            </a:r>
          </a:p>
          <a:p>
            <a:pPr marL="0" indent="0">
              <a:buNone/>
            </a:pPr>
            <a:r>
              <a:rPr lang="en-GB" sz="4000" b="1" dirty="0"/>
              <a:t>Denying the things he's done,</a:t>
            </a:r>
          </a:p>
          <a:p>
            <a:pPr marL="0" indent="0">
              <a:buNone/>
            </a:pPr>
            <a:r>
              <a:rPr lang="en-GB" sz="4000" b="1" dirty="0"/>
              <a:t>Of sending His only son,</a:t>
            </a:r>
          </a:p>
          <a:p>
            <a:pPr marL="0" indent="0">
              <a:buNone/>
            </a:pPr>
            <a:r>
              <a:rPr lang="en-GB" sz="4000" b="1" dirty="0"/>
              <a:t>Accepting the creeds of men rejecting </a:t>
            </a:r>
            <a:r>
              <a:rPr lang="en-GB" sz="4000" b="1" dirty="0" smtClean="0"/>
              <a:t>the word </a:t>
            </a:r>
            <a:r>
              <a:rPr lang="en-GB" sz="4000" b="1" dirty="0"/>
              <a:t>of God.</a:t>
            </a:r>
          </a:p>
          <a:p>
            <a:pPr marL="0" indent="0">
              <a:buNone/>
            </a:pPr>
            <a:endParaRPr lang="en-GB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94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This is the evening time,</a:t>
            </a:r>
          </a:p>
          <a:p>
            <a:pPr marL="0" indent="0">
              <a:buNone/>
            </a:pPr>
            <a:r>
              <a:rPr lang="en-GB" sz="4400" b="1" dirty="0"/>
              <a:t>It's later than you think,</a:t>
            </a:r>
          </a:p>
          <a:p>
            <a:pPr marL="0" indent="0">
              <a:buNone/>
            </a:pPr>
            <a:r>
              <a:rPr lang="en-GB" sz="4400" b="1" dirty="0"/>
              <a:t>The Bride is preparing now for her Lord </a:t>
            </a:r>
            <a:r>
              <a:rPr lang="en-GB" sz="4400" b="1" dirty="0" smtClean="0"/>
              <a:t>to meet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All things are ready now,</a:t>
            </a:r>
          </a:p>
          <a:p>
            <a:pPr marL="0" indent="0">
              <a:buNone/>
            </a:pPr>
            <a:r>
              <a:rPr lang="en-GB" sz="4400" b="1" dirty="0"/>
              <a:t>The count down I hear</a:t>
            </a:r>
          </a:p>
          <a:p>
            <a:pPr marL="0" indent="0">
              <a:buNone/>
            </a:pPr>
            <a:r>
              <a:rPr lang="en-GB" sz="4400" b="1" dirty="0"/>
              <a:t>He that hath an ear to hear</a:t>
            </a:r>
          </a:p>
          <a:p>
            <a:pPr marL="0" indent="0">
              <a:buNone/>
            </a:pPr>
            <a:r>
              <a:rPr lang="en-GB" sz="4400" b="1" dirty="0"/>
              <a:t>The evening time is here.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77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930079"/>
            <a:ext cx="8229600" cy="5949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This darkness throughout the land,</a:t>
            </a:r>
          </a:p>
          <a:p>
            <a:pPr marL="0" indent="0">
              <a:buNone/>
            </a:pPr>
            <a:r>
              <a:rPr lang="en-GB" sz="4400" b="1" dirty="0"/>
              <a:t>Is what they don't understand,</a:t>
            </a:r>
          </a:p>
          <a:p>
            <a:pPr marL="0" indent="0">
              <a:buNone/>
            </a:pPr>
            <a:r>
              <a:rPr lang="en-GB" sz="4400" b="1" dirty="0"/>
              <a:t>A prophet has walked this land</a:t>
            </a:r>
          </a:p>
          <a:p>
            <a:pPr marL="0" indent="0">
              <a:buNone/>
            </a:pPr>
            <a:r>
              <a:rPr lang="en-GB" sz="4400" b="1" dirty="0"/>
              <a:t>Proclaiming the way to go</a:t>
            </a:r>
          </a:p>
          <a:p>
            <a:pPr marL="0" indent="0">
              <a:buNone/>
            </a:pPr>
            <a:r>
              <a:rPr lang="en-GB" sz="4400" b="1" dirty="0"/>
              <a:t>If you would be saved today</a:t>
            </a:r>
          </a:p>
          <a:p>
            <a:pPr marL="0" indent="0">
              <a:buNone/>
            </a:pPr>
            <a:r>
              <a:rPr lang="en-GB" sz="4400" b="1" dirty="0"/>
              <a:t>Then follow the word he gave</a:t>
            </a:r>
          </a:p>
          <a:p>
            <a:pPr marL="0" indent="0">
              <a:buNone/>
            </a:pPr>
            <a:r>
              <a:rPr lang="en-GB" sz="4400" b="1" dirty="0"/>
              <a:t>Believing the word of God</a:t>
            </a:r>
          </a:p>
          <a:p>
            <a:pPr marL="0" indent="0">
              <a:buNone/>
            </a:pPr>
            <a:r>
              <a:rPr lang="en-GB" sz="4400" b="1" dirty="0"/>
              <a:t>Rejecting the creeds of men.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43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143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894  GOD OF THIS EVIL AGE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894 GOD OF THIS EVIL AGE</dc:title>
  <dc:creator>JUDE-MAJASAN</dc:creator>
  <cp:lastModifiedBy>JUDE-MAJASAN</cp:lastModifiedBy>
  <cp:revision>2</cp:revision>
  <dcterms:created xsi:type="dcterms:W3CDTF">2011-12-14T03:11:13Z</dcterms:created>
  <dcterms:modified xsi:type="dcterms:W3CDTF">2011-12-14T03:18:53Z</dcterms:modified>
</cp:coreProperties>
</file>