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DF8-F838-41C6-8A30-29CF0676BB90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6861-CC77-447C-AE5E-03D2DDA48C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895</a:t>
            </a:r>
            <a:br>
              <a:rPr lang="en-US" b="1" dirty="0" smtClean="0"/>
            </a:br>
            <a:r>
              <a:rPr lang="en-US" b="1" dirty="0" smtClean="0"/>
              <a:t>THAT SOUNDS LIKE HOME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Somewhere just across the Jordan river</a:t>
            </a:r>
          </a:p>
          <a:p>
            <a:pPr>
              <a:buNone/>
            </a:pPr>
            <a:r>
              <a:rPr lang="en-US" b="1" dirty="0" smtClean="0"/>
              <a:t>Is a place of everlasting joy and peace</a:t>
            </a:r>
          </a:p>
          <a:p>
            <a:pPr>
              <a:buNone/>
            </a:pPr>
            <a:r>
              <a:rPr lang="en-US" b="1" dirty="0" smtClean="0"/>
              <a:t>The tree of life is blooming there forever</a:t>
            </a:r>
          </a:p>
          <a:p>
            <a:pPr>
              <a:buNone/>
            </a:pPr>
            <a:r>
              <a:rPr lang="en-US" b="1" dirty="0" smtClean="0"/>
              <a:t>And a crown of life is waiting there for me.</a:t>
            </a:r>
            <a:endParaRPr lang="en-US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That sounds like home to me,</a:t>
            </a:r>
          </a:p>
          <a:p>
            <a:pPr>
              <a:buNone/>
            </a:pPr>
            <a:r>
              <a:rPr lang="en-US" b="1" dirty="0" smtClean="0"/>
              <a:t>That’s </a:t>
            </a:r>
            <a:r>
              <a:rPr lang="en-US" b="1" dirty="0"/>
              <a:t>where I want to be.</a:t>
            </a:r>
          </a:p>
          <a:p>
            <a:pPr>
              <a:buNone/>
            </a:pPr>
            <a:r>
              <a:rPr lang="en-US" b="1" dirty="0"/>
              <a:t>There'll be no tears</a:t>
            </a:r>
          </a:p>
          <a:p>
            <a:pPr>
              <a:buNone/>
            </a:pPr>
            <a:r>
              <a:rPr lang="en-US" b="1" dirty="0"/>
              <a:t>To dim our eyes again.</a:t>
            </a:r>
          </a:p>
          <a:p>
            <a:pPr>
              <a:buNone/>
            </a:pPr>
            <a:r>
              <a:rPr lang="en-US" b="1" dirty="0"/>
              <a:t>The hills will echo with the story</a:t>
            </a:r>
          </a:p>
          <a:p>
            <a:pPr>
              <a:buNone/>
            </a:pPr>
            <a:r>
              <a:rPr lang="en-US" b="1" dirty="0"/>
              <a:t>As we sing of His grace and glory;</a:t>
            </a:r>
          </a:p>
          <a:p>
            <a:pPr>
              <a:buNone/>
            </a:pPr>
            <a:r>
              <a:rPr lang="en-US" b="1" dirty="0"/>
              <a:t>Where the saints of God will </a:t>
            </a:r>
            <a:r>
              <a:rPr lang="en-US" b="1" dirty="0" smtClean="0"/>
              <a:t>be-</a:t>
            </a:r>
            <a:endParaRPr lang="en-US" b="1" dirty="0"/>
          </a:p>
          <a:p>
            <a:pPr>
              <a:buNone/>
            </a:pPr>
            <a:r>
              <a:rPr lang="en-US" b="1" dirty="0"/>
              <a:t>That sounds like home to me.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He said there’s mansion there inside the city</a:t>
            </a:r>
          </a:p>
          <a:p>
            <a:pPr>
              <a:buNone/>
            </a:pPr>
            <a:r>
              <a:rPr lang="en-US" b="1" dirty="0" smtClean="0"/>
              <a:t>The crystal river flowing by the tree of life</a:t>
            </a:r>
          </a:p>
          <a:p>
            <a:pPr>
              <a:buNone/>
            </a:pPr>
            <a:r>
              <a:rPr lang="en-US" b="1" dirty="0" smtClean="0"/>
              <a:t>No pain nor disappointment ever come there</a:t>
            </a:r>
          </a:p>
          <a:p>
            <a:pPr>
              <a:buNone/>
            </a:pPr>
            <a:r>
              <a:rPr lang="en-US" b="1" dirty="0" smtClean="0"/>
              <a:t>And Jesus Christ the lamb will be the light.</a:t>
            </a: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895 THAT SOUNDS LIKE HOME</vt:lpstr>
      <vt:lpstr>CHORUS</vt:lpstr>
      <vt:lpstr>Slide 3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895 THAT SOUNDS LIKE HOME</dc:title>
  <dc:creator>church</dc:creator>
  <cp:lastModifiedBy>church</cp:lastModifiedBy>
  <cp:revision>1</cp:revision>
  <dcterms:created xsi:type="dcterms:W3CDTF">2011-02-06T16:37:19Z</dcterms:created>
  <dcterms:modified xsi:type="dcterms:W3CDTF">2011-02-06T16:45:19Z</dcterms:modified>
</cp:coreProperties>
</file>