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9" r:id="rId3"/>
    <p:sldId id="258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316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CF5FA-0840-4AB6-89C4-EA5D4E0F92A9}" type="datetimeFigureOut">
              <a:rPr lang="en-US" smtClean="0"/>
              <a:pPr/>
              <a:t>12/26/2010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81B6BA-4D81-47CF-B6ED-B0790682795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1B6BA-4D81-47CF-B6ED-B07906827950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1B6BA-4D81-47CF-B6ED-B07906827950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1B6BA-4D81-47CF-B6ED-B07906827950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1B6BA-4D81-47CF-B6ED-B07906827950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12/26/2010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12/26/2010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12/26/2010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54076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When clouds of doubt come over me</a:t>
            </a:r>
          </a:p>
          <a:p>
            <a:r>
              <a:rPr lang="en-GB" sz="3600" b="1" dirty="0" smtClean="0"/>
              <a:t>And I'm tossed on </a:t>
            </a:r>
            <a:r>
              <a:rPr lang="en-GB" sz="3600" b="1" dirty="0" err="1" smtClean="0"/>
              <a:t>lifes</a:t>
            </a:r>
            <a:r>
              <a:rPr lang="en-GB" sz="3600" b="1" dirty="0" smtClean="0"/>
              <a:t> stormy sea</a:t>
            </a:r>
          </a:p>
          <a:p>
            <a:r>
              <a:rPr lang="en-GB" sz="3600" b="1" dirty="0" smtClean="0"/>
              <a:t>There's a place of refuge I can go,</a:t>
            </a:r>
          </a:p>
          <a:p>
            <a:r>
              <a:rPr lang="en-GB" sz="3600" b="1" dirty="0" smtClean="0"/>
              <a:t>There's a shield from life's stormy</a:t>
            </a:r>
          </a:p>
          <a:p>
            <a:r>
              <a:rPr lang="en-GB" sz="3600" b="1" dirty="0" smtClean="0"/>
              <a:t>Weather and there's an anchor</a:t>
            </a:r>
          </a:p>
          <a:p>
            <a:r>
              <a:rPr lang="en-GB" sz="3600" b="1" dirty="0" smtClean="0"/>
              <a:t>That true in times like this</a:t>
            </a:r>
          </a:p>
          <a:p>
            <a:r>
              <a:rPr lang="en-GB" sz="3600" b="1" dirty="0" smtClean="0"/>
              <a:t>It's so good for me to know</a:t>
            </a:r>
            <a:endParaRPr lang="en-GB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4572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GOD IS MY REFUGE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457200"/>
            <a:ext cx="9448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GB" sz="3600" b="1" dirty="0" smtClean="0"/>
              <a:t>CHORUS</a:t>
            </a:r>
          </a:p>
          <a:p>
            <a:r>
              <a:rPr lang="en-GB" sz="3600" b="1" dirty="0" smtClean="0"/>
              <a:t>God is my refuge</a:t>
            </a:r>
          </a:p>
          <a:p>
            <a:r>
              <a:rPr lang="en-GB" sz="3600" b="1" dirty="0" smtClean="0"/>
              <a:t>A strong and mighty tower</a:t>
            </a:r>
          </a:p>
          <a:p>
            <a:r>
              <a:rPr lang="en-GB" sz="3600" b="1" dirty="0" smtClean="0"/>
              <a:t>That I can run into</a:t>
            </a:r>
          </a:p>
          <a:p>
            <a:r>
              <a:rPr lang="en-GB" sz="3600" b="1" dirty="0" smtClean="0"/>
              <a:t>God is my refuge, without Him</a:t>
            </a:r>
          </a:p>
          <a:p>
            <a:r>
              <a:rPr lang="en-GB" sz="3600" b="1" dirty="0" smtClean="0"/>
              <a:t>What will I do.</a:t>
            </a:r>
            <a:endParaRPr lang="en-GB" sz="3600" b="1" dirty="0" smtClean="0"/>
          </a:p>
          <a:p>
            <a:endParaRPr lang="en-GB" sz="3600" b="1" dirty="0" smtClean="0"/>
          </a:p>
          <a:p>
            <a:endParaRPr lang="en-GB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295400"/>
            <a:ext cx="8763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Once I wandered far from His shelter,</a:t>
            </a:r>
          </a:p>
          <a:p>
            <a:r>
              <a:rPr lang="en-GB" sz="3600" b="1" dirty="0" smtClean="0"/>
              <a:t>Just a light I could not see,</a:t>
            </a:r>
          </a:p>
          <a:p>
            <a:r>
              <a:rPr lang="en-GB" sz="3600" b="1" dirty="0" smtClean="0"/>
              <a:t>Those dark clouds were so heavy with rain,</a:t>
            </a:r>
          </a:p>
          <a:p>
            <a:r>
              <a:rPr lang="en-GB" sz="3600" b="1" dirty="0" smtClean="0"/>
              <a:t>But when the winds blew hard against me</a:t>
            </a:r>
          </a:p>
          <a:p>
            <a:r>
              <a:rPr lang="en-GB" sz="3600" b="1" dirty="0" smtClean="0"/>
              <a:t>He called out and I ran to Him</a:t>
            </a:r>
          </a:p>
          <a:p>
            <a:r>
              <a:rPr lang="en-GB" sz="3600" b="1" dirty="0" smtClean="0"/>
              <a:t>Oh I'II never, I'll never wander again.</a:t>
            </a:r>
            <a:endParaRPr lang="en-GB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81000" y="1295400"/>
            <a:ext cx="8763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We come to life of an unbelief,</a:t>
            </a:r>
          </a:p>
          <a:p>
            <a:r>
              <a:rPr lang="en-GB" sz="3600" b="1" dirty="0" smtClean="0"/>
              <a:t>Storms of life toss us to and fro</a:t>
            </a:r>
          </a:p>
          <a:p>
            <a:r>
              <a:rPr lang="en-GB" sz="3600" b="1" dirty="0" smtClean="0"/>
              <a:t>O there is, a place we can go;</a:t>
            </a:r>
          </a:p>
          <a:p>
            <a:r>
              <a:rPr lang="en-GB" sz="3600" b="1" dirty="0" smtClean="0"/>
              <a:t>He's a shield in a tempest</a:t>
            </a:r>
          </a:p>
          <a:p>
            <a:r>
              <a:rPr lang="en-GB" sz="3600" b="1" dirty="0" smtClean="0"/>
              <a:t>He's an anchor that is true</a:t>
            </a:r>
          </a:p>
          <a:p>
            <a:r>
              <a:rPr lang="en-GB" sz="3600" b="1" dirty="0" smtClean="0"/>
              <a:t>Oh in times like these</a:t>
            </a:r>
            <a:r>
              <a:rPr lang="en-GB" sz="3600" b="1" dirty="0" smtClean="0"/>
              <a:t>,</a:t>
            </a:r>
            <a:endParaRPr lang="en-GB" sz="3600" b="1" dirty="0"/>
          </a:p>
          <a:p>
            <a:r>
              <a:rPr lang="en-GB" sz="3600" b="1" dirty="0" smtClean="0"/>
              <a:t> </a:t>
            </a:r>
            <a:r>
              <a:rPr lang="en-GB" sz="3600" b="1" dirty="0" smtClean="0"/>
              <a:t>Its good to know.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5824</TotalTime>
  <Words>182</Words>
  <Application>Microsoft Office PowerPoint</Application>
  <PresentationFormat>On-screen Show (4:3)</PresentationFormat>
  <Paragraphs>32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Slide 1</vt:lpstr>
      <vt:lpstr>Slide 2</vt:lpstr>
      <vt:lpstr>Slide 3</vt:lpstr>
      <vt:lpstr>Slide 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202</cp:revision>
  <dcterms:created xsi:type="dcterms:W3CDTF">2010-08-26T04:29:37Z</dcterms:created>
  <dcterms:modified xsi:type="dcterms:W3CDTF">2010-12-26T11:17:44Z</dcterms:modified>
</cp:coreProperties>
</file>