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8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CF5FA-0840-4AB6-89C4-EA5D4E0F92A9}" type="datetimeFigureOut">
              <a:rPr lang="en-US" smtClean="0"/>
              <a:pPr/>
              <a:t>10/26/2010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1B6BA-4D81-47CF-B6ED-B0790682795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Hallelujah, Hallelujah, Hallelujah, </a:t>
            </a:r>
            <a:r>
              <a:rPr lang="en-GB" sz="3600" b="1" dirty="0" smtClean="0"/>
              <a:t>Hallelujah(2x)</a:t>
            </a:r>
            <a:endParaRPr lang="en-GB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HELLELUJAH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57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Blessed Jesus, Blessed Jesus </a:t>
            </a:r>
            <a:r>
              <a:rPr lang="en-GB" sz="3600" b="1" dirty="0" smtClean="0"/>
              <a:t>…</a:t>
            </a:r>
          </a:p>
          <a:p>
            <a:r>
              <a:rPr lang="en-GB" sz="3600" b="1" dirty="0" smtClean="0"/>
              <a:t>Blessed </a:t>
            </a:r>
            <a:r>
              <a:rPr lang="en-GB" sz="3600" b="1" dirty="0" smtClean="0"/>
              <a:t>Jesus, Blessed Jesus </a:t>
            </a:r>
            <a:r>
              <a:rPr lang="en-GB" sz="3600" b="1" dirty="0" smtClean="0"/>
              <a:t>…(2x)</a:t>
            </a:r>
            <a:endParaRPr lang="en-GB" sz="3600" b="1" dirty="0" smtClean="0"/>
          </a:p>
          <a:p>
            <a:endParaRPr lang="en-GB" sz="3600" b="1" dirty="0" smtClean="0"/>
          </a:p>
          <a:p>
            <a:endParaRPr lang="en-GB" sz="3600" b="1" dirty="0" smtClean="0"/>
          </a:p>
          <a:p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2954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Thank you Jesus, Thank you Jesus, thank you Jesus, Thank you Jesus(2x)</a:t>
            </a:r>
          </a:p>
          <a:p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2954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Take all glory, Take all glory, Take all glory, Take all glory (2x)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What a friend we have in Jesus</a:t>
            </a:r>
          </a:p>
          <a:p>
            <a:r>
              <a:rPr lang="en-GB" sz="3600" b="1" dirty="0" smtClean="0"/>
              <a:t>All our sins and </a:t>
            </a:r>
            <a:r>
              <a:rPr lang="en-GB" sz="3600" b="1" dirty="0" err="1" smtClean="0"/>
              <a:t>griefs</a:t>
            </a:r>
            <a:r>
              <a:rPr lang="en-GB" sz="3600" b="1" dirty="0" smtClean="0"/>
              <a:t> to bear;</a:t>
            </a:r>
          </a:p>
          <a:p>
            <a:r>
              <a:rPr lang="en-GB" sz="3600" b="1" dirty="0" smtClean="0"/>
              <a:t>What a privilege to carry,</a:t>
            </a:r>
          </a:p>
          <a:p>
            <a:r>
              <a:rPr lang="en-GB" sz="3600" b="1" dirty="0" smtClean="0"/>
              <a:t>Everything to God in prayer.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540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love you Jesus, We love Jesus, We love you Jesus </a:t>
            </a:r>
            <a:r>
              <a:rPr lang="en-US" sz="3600" b="1" dirty="0" err="1" smtClean="0"/>
              <a:t>Jesus</a:t>
            </a:r>
            <a:r>
              <a:rPr lang="en-US" sz="3600" b="1" dirty="0" smtClean="0"/>
              <a:t>, We love you Jesus,</a:t>
            </a:r>
          </a:p>
          <a:p>
            <a:r>
              <a:rPr lang="en-US" sz="3600" b="1" dirty="0" smtClean="0"/>
              <a:t>(2x)</a:t>
            </a:r>
          </a:p>
          <a:p>
            <a:r>
              <a:rPr lang="en-US" sz="3600" b="1" dirty="0" smtClean="0"/>
              <a:t>You are worthy, You are worthy, You are worthy, You are worthy.(2x)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5612</TotalTime>
  <Words>131</Words>
  <Application>Microsoft Office PowerPoint</Application>
  <PresentationFormat>On-screen Show (4:3)</PresentationFormat>
  <Paragraphs>21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191</cp:revision>
  <dcterms:created xsi:type="dcterms:W3CDTF">2010-08-26T04:29:37Z</dcterms:created>
  <dcterms:modified xsi:type="dcterms:W3CDTF">2010-10-26T05:51:41Z</dcterms:modified>
</cp:coreProperties>
</file>