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8295-0BAB-4BE6-B44B-54F56DABFEEC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4D63-507B-4FFA-A447-9804EE51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78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8295-0BAB-4BE6-B44B-54F56DABFEEC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4D63-507B-4FFA-A447-9804EE51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8295-0BAB-4BE6-B44B-54F56DABFEEC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4D63-507B-4FFA-A447-9804EE51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88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8295-0BAB-4BE6-B44B-54F56DABFEEC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4D63-507B-4FFA-A447-9804EE51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36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8295-0BAB-4BE6-B44B-54F56DABFEEC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4D63-507B-4FFA-A447-9804EE51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8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8295-0BAB-4BE6-B44B-54F56DABFEEC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4D63-507B-4FFA-A447-9804EE51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32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8295-0BAB-4BE6-B44B-54F56DABFEEC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4D63-507B-4FFA-A447-9804EE51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70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8295-0BAB-4BE6-B44B-54F56DABFEEC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4D63-507B-4FFA-A447-9804EE51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5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8295-0BAB-4BE6-B44B-54F56DABFEEC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4D63-507B-4FFA-A447-9804EE51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9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8295-0BAB-4BE6-B44B-54F56DABFEEC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4D63-507B-4FFA-A447-9804EE51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7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8295-0BAB-4BE6-B44B-54F56DABFEEC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4D63-507B-4FFA-A447-9804EE51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2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28295-0BAB-4BE6-B44B-54F56DABFEEC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4D63-507B-4FFA-A447-9804EE51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12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897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BIND US TOGETHER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Bind us together, Lord</a:t>
            </a:r>
          </a:p>
          <a:p>
            <a:pPr marL="0" indent="0">
              <a:buNone/>
            </a:pPr>
            <a:r>
              <a:rPr lang="en-GB" sz="4400" b="1" dirty="0"/>
              <a:t>Bind us together</a:t>
            </a:r>
          </a:p>
          <a:p>
            <a:pPr marL="0" indent="0">
              <a:buNone/>
            </a:pPr>
            <a:r>
              <a:rPr lang="en-GB" sz="4400" b="1" dirty="0"/>
              <a:t>With cords that cannot be broken</a:t>
            </a:r>
          </a:p>
          <a:p>
            <a:pPr marL="0" indent="0">
              <a:buNone/>
            </a:pPr>
            <a:r>
              <a:rPr lang="en-GB" sz="4400" b="1" dirty="0"/>
              <a:t>Bind us together, Lord</a:t>
            </a:r>
          </a:p>
          <a:p>
            <a:pPr marL="0" indent="0">
              <a:buNone/>
            </a:pPr>
            <a:r>
              <a:rPr lang="en-GB" sz="4400" b="1" dirty="0"/>
              <a:t>Bind us together, Lord</a:t>
            </a:r>
          </a:p>
          <a:p>
            <a:pPr marL="0" indent="0">
              <a:buNone/>
            </a:pPr>
            <a:r>
              <a:rPr lang="en-GB" sz="4400" b="1" dirty="0"/>
              <a:t>Bind us together with love</a:t>
            </a:r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27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There is only one God</a:t>
            </a:r>
          </a:p>
          <a:p>
            <a:pPr marL="0" indent="0">
              <a:buNone/>
            </a:pPr>
            <a:r>
              <a:rPr lang="en-GB" sz="4400" b="1" dirty="0"/>
              <a:t>There is only one King</a:t>
            </a:r>
          </a:p>
          <a:p>
            <a:pPr marL="0" indent="0">
              <a:buNone/>
            </a:pPr>
            <a:r>
              <a:rPr lang="en-GB" sz="4400" b="1" dirty="0"/>
              <a:t>There is only one Body</a:t>
            </a:r>
          </a:p>
          <a:p>
            <a:pPr marL="0" indent="0">
              <a:buNone/>
            </a:pPr>
            <a:r>
              <a:rPr lang="en-GB" sz="4400" b="1" dirty="0"/>
              <a:t>That is why I sing...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90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You are the family of God</a:t>
            </a:r>
          </a:p>
          <a:p>
            <a:pPr marL="0" indent="0">
              <a:buNone/>
            </a:pPr>
            <a:r>
              <a:rPr lang="en-GB" sz="4400" b="1" dirty="0"/>
              <a:t>You are the promise divine</a:t>
            </a:r>
          </a:p>
          <a:p>
            <a:pPr marL="0" indent="0">
              <a:buNone/>
            </a:pPr>
            <a:r>
              <a:rPr lang="en-GB" sz="4400" b="1" dirty="0"/>
              <a:t>You are God's chosen design</a:t>
            </a:r>
          </a:p>
          <a:p>
            <a:pPr marL="0" indent="0">
              <a:buNone/>
            </a:pPr>
            <a:r>
              <a:rPr lang="en-GB" sz="4400" b="1" dirty="0"/>
              <a:t>You are the glorious new wine...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52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897  BIND US TOGETHER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897 BIND US TOGETHER</dc:title>
  <dc:creator>JUDE-MAJASAN</dc:creator>
  <cp:lastModifiedBy>JUDE-MAJASAN</cp:lastModifiedBy>
  <cp:revision>2</cp:revision>
  <dcterms:created xsi:type="dcterms:W3CDTF">2011-12-14T03:17:35Z</dcterms:created>
  <dcterms:modified xsi:type="dcterms:W3CDTF">2011-12-14T03:24:13Z</dcterms:modified>
</cp:coreProperties>
</file>