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9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1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4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5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3104D-01A9-4CC4-9415-76574B0DAF5F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26A3-0A73-40F9-89CC-7C487A800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0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898 </a:t>
            </a:r>
            <a:br>
              <a:rPr lang="en-GB" b="1" dirty="0" smtClean="0"/>
            </a:br>
            <a:r>
              <a:rPr lang="en-GB" b="1" u="sng" dirty="0" smtClean="0"/>
              <a:t>SEE THE BRIGHT LIGHT SHINE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7600" b="1" dirty="0"/>
              <a:t>There's a light on the window</a:t>
            </a:r>
          </a:p>
          <a:p>
            <a:pPr marL="0" indent="0">
              <a:buNone/>
            </a:pPr>
            <a:r>
              <a:rPr lang="en-GB" sz="17600" b="1" dirty="0"/>
              <a:t>The table spread with splendour</a:t>
            </a:r>
          </a:p>
          <a:p>
            <a:pPr marL="0" indent="0">
              <a:buNone/>
            </a:pPr>
            <a:r>
              <a:rPr lang="en-GB" sz="17600" b="1" dirty="0"/>
              <a:t>Someone's standing by the opened door</a:t>
            </a:r>
          </a:p>
          <a:p>
            <a:pPr marL="0" indent="0">
              <a:buNone/>
            </a:pPr>
            <a:r>
              <a:rPr lang="en-GB" sz="17600" b="1" dirty="0"/>
              <a:t>I can see the crystal river</a:t>
            </a:r>
          </a:p>
          <a:p>
            <a:pPr marL="0" indent="0">
              <a:buNone/>
            </a:pPr>
            <a:r>
              <a:rPr lang="en-GB" sz="17600" b="1" dirty="0"/>
              <a:t>Oh! I must be near forever</a:t>
            </a:r>
          </a:p>
          <a:p>
            <a:pPr marL="0" indent="0">
              <a:buNone/>
            </a:pPr>
            <a:r>
              <a:rPr lang="en-GB" sz="17600" b="1" dirty="0"/>
              <a:t>And I've never been this homesick before.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68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5733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Oh see the bright light shine</a:t>
            </a:r>
          </a:p>
          <a:p>
            <a:pPr marL="0" indent="0">
              <a:buNone/>
            </a:pPr>
            <a:r>
              <a:rPr lang="en-GB" sz="4400" b="1" dirty="0"/>
              <a:t>It's just about home time</a:t>
            </a:r>
          </a:p>
          <a:p>
            <a:pPr marL="0" indent="0">
              <a:buNone/>
            </a:pPr>
            <a:r>
              <a:rPr lang="en-GB" sz="4400" b="1" dirty="0"/>
              <a:t>I can see my father standing at the door</a:t>
            </a:r>
          </a:p>
          <a:p>
            <a:pPr marL="0" indent="0">
              <a:buNone/>
            </a:pPr>
            <a:r>
              <a:rPr lang="en-GB" sz="4400" b="1" dirty="0"/>
              <a:t>This world's been a weariness</a:t>
            </a:r>
          </a:p>
          <a:p>
            <a:pPr marL="0" indent="0">
              <a:buNone/>
            </a:pPr>
            <a:r>
              <a:rPr lang="en-GB" sz="4400" b="1" dirty="0"/>
              <a:t>I'm ready for deliverance</a:t>
            </a:r>
          </a:p>
          <a:p>
            <a:pPr marL="0" indent="0">
              <a:buNone/>
            </a:pPr>
            <a:r>
              <a:rPr lang="en-GB" sz="4400" b="1" dirty="0"/>
              <a:t>Lord I've never been this homesick before.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1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908720"/>
            <a:ext cx="8229600" cy="568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I can see the family gathered</a:t>
            </a:r>
          </a:p>
          <a:p>
            <a:pPr marL="0" indent="0">
              <a:buNone/>
            </a:pPr>
            <a:r>
              <a:rPr lang="en-GB" sz="4400" b="1" dirty="0"/>
              <a:t>Sweet faces they are all </a:t>
            </a:r>
            <a:r>
              <a:rPr lang="en-GB" sz="4400" b="1" dirty="0" smtClean="0"/>
              <a:t>familiar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Over there where </a:t>
            </a:r>
            <a:r>
              <a:rPr lang="en-GB" sz="4400" b="1" dirty="0" smtClean="0"/>
              <a:t>none </a:t>
            </a:r>
            <a:r>
              <a:rPr lang="en-GB" sz="4400" b="1" dirty="0"/>
              <a:t>will be feeble</a:t>
            </a:r>
          </a:p>
          <a:p>
            <a:pPr marL="0" indent="0">
              <a:buNone/>
            </a:pPr>
            <a:r>
              <a:rPr lang="en-GB" sz="4400" b="1" dirty="0"/>
              <a:t>anymore</a:t>
            </a:r>
          </a:p>
          <a:p>
            <a:pPr marL="0" indent="0">
              <a:buNone/>
            </a:pPr>
            <a:r>
              <a:rPr lang="en-GB" sz="4400" b="1" dirty="0"/>
              <a:t>Oh my lonesome heart is crying</a:t>
            </a:r>
          </a:p>
          <a:p>
            <a:pPr marL="0" indent="0">
              <a:buNone/>
            </a:pPr>
            <a:r>
              <a:rPr lang="en-GB" sz="4400" b="1" dirty="0"/>
              <a:t>I got to spread my wings for flying</a:t>
            </a:r>
          </a:p>
          <a:p>
            <a:pPr marL="0" indent="0">
              <a:buNone/>
            </a:pPr>
            <a:r>
              <a:rPr lang="en-GB" sz="4400" b="1" dirty="0"/>
              <a:t>Lord I've never been this homesick before.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64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898  SEE THE BRIGHT LIGHT SHINE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898 SEE THE BRIGHT LIGHT SHINE</dc:title>
  <dc:creator>JUDE-MAJASAN</dc:creator>
  <cp:lastModifiedBy>JUDE-MAJASAN</cp:lastModifiedBy>
  <cp:revision>3</cp:revision>
  <dcterms:created xsi:type="dcterms:W3CDTF">2011-12-14T03:24:23Z</dcterms:created>
  <dcterms:modified xsi:type="dcterms:W3CDTF">2011-12-14T09:43:59Z</dcterms:modified>
</cp:coreProperties>
</file>