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5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8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07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1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3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5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6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2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9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6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7FDC-B91E-4442-81BB-F9EAA9002C66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31B2-508A-4049-80B8-CF0B2BA6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83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899 </a:t>
            </a:r>
            <a:br>
              <a:rPr lang="en-GB" b="1" dirty="0" smtClean="0"/>
            </a:br>
            <a:r>
              <a:rPr lang="en-GB" b="1" u="sng" dirty="0" smtClean="0"/>
              <a:t>BORN AGAIN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556792"/>
            <a:ext cx="88569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Satan tells me that I only thought I got I saved</a:t>
            </a:r>
          </a:p>
          <a:p>
            <a:pPr marL="0" indent="0">
              <a:buNone/>
            </a:pPr>
            <a:r>
              <a:rPr lang="en-GB" sz="4400" b="1" dirty="0" smtClean="0"/>
              <a:t>He tells me what a fool I have been,</a:t>
            </a:r>
          </a:p>
          <a:p>
            <a:pPr marL="0" indent="0">
              <a:buNone/>
            </a:pPr>
            <a:r>
              <a:rPr lang="en-GB" sz="4400" b="1" dirty="0" smtClean="0"/>
              <a:t>But when my mind goes back to that place</a:t>
            </a:r>
          </a:p>
          <a:p>
            <a:pPr marL="0" indent="0">
              <a:buNone/>
            </a:pPr>
            <a:r>
              <a:rPr lang="en-GB" sz="4400" b="1" dirty="0" smtClean="0"/>
              <a:t>Where I prayed, I know that I’m born again.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06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Born again, cleansed from sin</a:t>
            </a:r>
          </a:p>
          <a:p>
            <a:pPr marL="0" indent="0">
              <a:buNone/>
            </a:pPr>
            <a:r>
              <a:rPr lang="en-GB" sz="4400" b="1" dirty="0" smtClean="0"/>
              <a:t>I’m happy night and day</a:t>
            </a:r>
          </a:p>
          <a:p>
            <a:pPr marL="0" indent="0">
              <a:buNone/>
            </a:pPr>
            <a:r>
              <a:rPr lang="en-GB" sz="4400" b="1" dirty="0" smtClean="0"/>
              <a:t>It makes me shout, there’s no doubt</a:t>
            </a:r>
          </a:p>
          <a:p>
            <a:pPr marL="0" indent="0">
              <a:buNone/>
            </a:pPr>
            <a:r>
              <a:rPr lang="en-GB" sz="4400" b="1" dirty="0" smtClean="0"/>
              <a:t>I know that I’m born again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13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Many times along the way, my faith has grown weak,</a:t>
            </a:r>
          </a:p>
          <a:p>
            <a:pPr marL="0" indent="0">
              <a:buNone/>
            </a:pPr>
            <a:r>
              <a:rPr lang="en-GB" sz="4400" b="1" dirty="0" smtClean="0"/>
              <a:t>When burdens seem to rise on every hand,</a:t>
            </a:r>
          </a:p>
          <a:p>
            <a:pPr marL="0" indent="0">
              <a:buNone/>
            </a:pPr>
            <a:r>
              <a:rPr lang="en-GB" sz="4400" b="1" dirty="0" smtClean="0"/>
              <a:t>But when I go away in prayer’s </a:t>
            </a:r>
          </a:p>
          <a:p>
            <a:pPr marL="0" indent="0">
              <a:buNone/>
            </a:pPr>
            <a:r>
              <a:rPr lang="en-GB" sz="4400" b="1" dirty="0" smtClean="0"/>
              <a:t>He answers my plea, my every need He understand.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93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899  BORN AGAIN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899 BORN AGAIN</dc:title>
  <dc:creator>JUDE-MAJASAN</dc:creator>
  <cp:lastModifiedBy>JUDE-MAJASAN</cp:lastModifiedBy>
  <cp:revision>4</cp:revision>
  <dcterms:created xsi:type="dcterms:W3CDTF">2011-12-14T09:32:06Z</dcterms:created>
  <dcterms:modified xsi:type="dcterms:W3CDTF">2011-12-14T09:59:44Z</dcterms:modified>
</cp:coreProperties>
</file>