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23885"/>
            <a:ext cx="861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9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FEELING SO MUCH BETTER</a:t>
            </a:r>
            <a:endParaRPr kumimoji="0" lang="en-US" sz="3600" b="1" u="sng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/>
              <a:t>Feeling so much better talking about this </a:t>
            </a:r>
            <a:r>
              <a:rPr lang="en-US" sz="3600" b="1" dirty="0" smtClean="0"/>
              <a:t>good old </a:t>
            </a:r>
            <a:r>
              <a:rPr lang="en-US" sz="3600" b="1" dirty="0"/>
              <a:t>Way,</a:t>
            </a:r>
          </a:p>
          <a:p>
            <a:r>
              <a:rPr lang="en-US" sz="3600" b="1" dirty="0"/>
              <a:t>Feeling so much better talking about the Lord;</a:t>
            </a:r>
          </a:p>
          <a:p>
            <a:r>
              <a:rPr lang="en-US" sz="3600" b="1" dirty="0"/>
              <a:t>Let's go on, let's go on talking about this </a:t>
            </a:r>
            <a:r>
              <a:rPr lang="en-US" sz="3600" b="1" dirty="0" smtClean="0"/>
              <a:t>good old </a:t>
            </a:r>
            <a:r>
              <a:rPr lang="en-US" sz="3600" b="1" dirty="0"/>
              <a:t>Way,</a:t>
            </a:r>
          </a:p>
          <a:p>
            <a:r>
              <a:rPr lang="en-US" sz="3600" b="1" dirty="0"/>
              <a:t>Let's go on, let's go on talking about the Lord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040309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 devil he don’t like it, talking about this good old Way,</a:t>
            </a:r>
          </a:p>
          <a:p>
            <a:r>
              <a:rPr lang="en-US" sz="3600" b="1" dirty="0" smtClean="0"/>
              <a:t>The devil he don’t like it, talking about the Lord;</a:t>
            </a:r>
          </a:p>
          <a:p>
            <a:r>
              <a:rPr lang="en-US" sz="3600" b="1" dirty="0" smtClean="0"/>
              <a:t>So, let’s go on, let’s go on talking about this good old way,</a:t>
            </a:r>
          </a:p>
          <a:p>
            <a:r>
              <a:rPr lang="en-US" sz="3600" b="1" dirty="0" smtClean="0"/>
              <a:t>Let’s go on, let’s go on talking about the Lord.</a:t>
            </a:r>
            <a:endParaRPr lang="en-US" sz="36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700</TotalTime>
  <Words>106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Slide 1</vt:lpstr>
      <vt:lpstr>Slide 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9</cp:revision>
  <dcterms:created xsi:type="dcterms:W3CDTF">2010-08-26T04:29:37Z</dcterms:created>
  <dcterms:modified xsi:type="dcterms:W3CDTF">2010-08-26T16:10:00Z</dcterms:modified>
</cp:coreProperties>
</file>