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6" d="100"/>
          <a:sy n="36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504885"/>
            <a:ext cx="8763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90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BLESSED BE THE NAME</a:t>
            </a:r>
          </a:p>
          <a:p>
            <a:pPr algn="ctr"/>
            <a:endParaRPr lang="en-US" sz="4000" b="1" u="sng" dirty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4000" b="1" dirty="0"/>
              <a:t>All praise to him who reigns above</a:t>
            </a:r>
          </a:p>
          <a:p>
            <a:r>
              <a:rPr lang="en-US" sz="4000" b="1" dirty="0"/>
              <a:t>In </a:t>
            </a:r>
            <a:r>
              <a:rPr lang="en-US" sz="4400" b="1" dirty="0"/>
              <a:t>majesty</a:t>
            </a:r>
            <a:r>
              <a:rPr lang="en-US" sz="4000" b="1" dirty="0"/>
              <a:t> supreme;</a:t>
            </a:r>
          </a:p>
          <a:p>
            <a:r>
              <a:rPr lang="en-US" sz="4000" b="1" dirty="0"/>
              <a:t>Who gave his Son for man to die,</a:t>
            </a:r>
          </a:p>
          <a:p>
            <a:r>
              <a:rPr lang="en-US" sz="4000" b="1" dirty="0"/>
              <a:t>That he might man redeem.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6096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Blessed be the name, blessed be the name,</a:t>
            </a:r>
          </a:p>
          <a:p>
            <a:r>
              <a:rPr lang="en-US" sz="3600" b="1" dirty="0"/>
              <a:t>Blessed be the name of the Lord;</a:t>
            </a:r>
          </a:p>
          <a:p>
            <a:r>
              <a:rPr lang="en-US" sz="3600" b="1" dirty="0"/>
              <a:t>Blessed be the name, blessed be the name,</a:t>
            </a:r>
          </a:p>
          <a:p>
            <a:r>
              <a:rPr lang="en-US" sz="3600" b="1" dirty="0"/>
              <a:t>Blessed be the name of the Lord.</a:t>
            </a:r>
          </a:p>
          <a:p>
            <a:r>
              <a:rPr lang="en-US" sz="3600" b="1" i="1" dirty="0"/>
              <a:t>(Jesus is the Name …)</a:t>
            </a:r>
          </a:p>
          <a:p>
            <a:r>
              <a:rPr lang="en-US" sz="3600" b="1" i="1" dirty="0"/>
              <a:t>(Magnify His Name …)</a:t>
            </a:r>
          </a:p>
          <a:p>
            <a:r>
              <a:rPr lang="en-US" sz="3600" b="1" i="1" dirty="0"/>
              <a:t>(There's Healing in the Name...)</a:t>
            </a:r>
          </a:p>
          <a:p>
            <a:r>
              <a:rPr lang="en-US" sz="3600" b="1" i="1" dirty="0"/>
              <a:t>(Sing glory to His Name...)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76278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His name above all names shall stand,</a:t>
            </a:r>
          </a:p>
          <a:p>
            <a:r>
              <a:rPr lang="en-US" sz="4000" b="1" dirty="0"/>
              <a:t>Exalted more and more,</a:t>
            </a:r>
          </a:p>
          <a:p>
            <a:r>
              <a:rPr lang="en-US" sz="4000" b="1" dirty="0"/>
              <a:t>At God the Father’s own right hand,</a:t>
            </a:r>
          </a:p>
          <a:p>
            <a:r>
              <a:rPr lang="en-US" sz="4000" b="1" dirty="0"/>
              <a:t>Where angel hosts adore.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954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Redeemer, Savior, Friend of men</a:t>
            </a:r>
          </a:p>
          <a:p>
            <a:r>
              <a:rPr lang="en-US" sz="4000" b="1" dirty="0"/>
              <a:t>Once ruined by the fall;</a:t>
            </a:r>
          </a:p>
          <a:p>
            <a:r>
              <a:rPr lang="en-US" sz="4000" b="1" dirty="0"/>
              <a:t>Thou hast devised salvation’s plan,</a:t>
            </a:r>
          </a:p>
          <a:p>
            <a:r>
              <a:rPr lang="en-US" sz="4000" b="1" dirty="0"/>
              <a:t>For thou hast died for all.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542127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His name shall be the Counselor,</a:t>
            </a:r>
          </a:p>
          <a:p>
            <a:r>
              <a:rPr lang="en-US" sz="4000" b="1" dirty="0"/>
              <a:t>The mighty Prince of Peace,</a:t>
            </a:r>
          </a:p>
          <a:p>
            <a:r>
              <a:rPr lang="en-US" sz="4000" b="1" dirty="0"/>
              <a:t>Of all earth’s kingdoms Conqueror,</a:t>
            </a:r>
          </a:p>
          <a:p>
            <a:r>
              <a:rPr lang="en-US" sz="4000" b="1" dirty="0"/>
              <a:t>Whose reign shall never cease.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2663</TotalTime>
  <Words>171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91</cp:revision>
  <dcterms:created xsi:type="dcterms:W3CDTF">2010-08-26T04:29:37Z</dcterms:created>
  <dcterms:modified xsi:type="dcterms:W3CDTF">2019-11-29T22:52:37Z</dcterms:modified>
</cp:coreProperties>
</file>