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72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6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6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7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36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4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6E2C-7FE4-435E-82E0-3A671FF6B30C}" type="datetimeFigureOut">
              <a:rPr lang="en-GB" smtClean="0"/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4161-97A5-4652-8392-44A69DA7B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0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900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WE HAVE A TASK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We must now reach out to the lost</a:t>
            </a:r>
          </a:p>
          <a:p>
            <a:pPr marL="0" indent="0">
              <a:buNone/>
            </a:pPr>
            <a:r>
              <a:rPr lang="en-GB" sz="4400" b="1" dirty="0" smtClean="0"/>
              <a:t>Where </a:t>
            </a:r>
            <a:r>
              <a:rPr lang="en-GB" sz="4400" b="1" dirty="0" err="1" smtClean="0"/>
              <a:t>e’er</a:t>
            </a:r>
            <a:r>
              <a:rPr lang="en-GB" sz="4400" b="1" dirty="0" smtClean="0"/>
              <a:t> </a:t>
            </a:r>
            <a:r>
              <a:rPr lang="en-GB" sz="4400" b="1" dirty="0" err="1" smtClean="0"/>
              <a:t>cor-ner</a:t>
            </a:r>
            <a:r>
              <a:rPr lang="en-GB" sz="4400" b="1" dirty="0" smtClean="0"/>
              <a:t> they be hid</a:t>
            </a:r>
          </a:p>
          <a:p>
            <a:pPr marL="0" indent="0">
              <a:buNone/>
            </a:pPr>
            <a:r>
              <a:rPr lang="en-GB" sz="4400" b="1" dirty="0" smtClean="0"/>
              <a:t>For where </a:t>
            </a:r>
            <a:r>
              <a:rPr lang="en-GB" sz="4400" b="1" dirty="0" err="1" smtClean="0"/>
              <a:t>e’er</a:t>
            </a:r>
            <a:r>
              <a:rPr lang="en-GB" sz="4400" b="1" dirty="0" smtClean="0"/>
              <a:t> this WORD in full</a:t>
            </a:r>
          </a:p>
          <a:p>
            <a:pPr marL="0" indent="0">
              <a:buNone/>
            </a:pPr>
            <a:r>
              <a:rPr lang="en-GB" sz="4400" b="1" dirty="0" smtClean="0"/>
              <a:t>Is preached He’d promised to be there.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5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Lets live our lives now everyday</a:t>
            </a:r>
          </a:p>
          <a:p>
            <a:pPr marL="0" indent="0">
              <a:buNone/>
            </a:pPr>
            <a:r>
              <a:rPr lang="en-GB" sz="4400" b="1" dirty="0" smtClean="0"/>
              <a:t>As though he comes the next moment</a:t>
            </a:r>
          </a:p>
          <a:p>
            <a:pPr marL="0" indent="0">
              <a:buNone/>
            </a:pPr>
            <a:r>
              <a:rPr lang="en-GB" sz="4400" b="1" dirty="0" smtClean="0"/>
              <a:t>Des-</a:t>
            </a:r>
            <a:r>
              <a:rPr lang="en-GB" sz="4400" b="1" dirty="0" err="1" smtClean="0"/>
              <a:t>pe</a:t>
            </a:r>
            <a:r>
              <a:rPr lang="en-GB" sz="4400" b="1" dirty="0" smtClean="0"/>
              <a:t>-rate to win some soul</a:t>
            </a:r>
          </a:p>
          <a:p>
            <a:pPr marL="0" indent="0">
              <a:buNone/>
            </a:pPr>
            <a:r>
              <a:rPr lang="en-GB" sz="4400" b="1" dirty="0" smtClean="0"/>
              <a:t>It could be that final seed.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5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We have a task needful to do</a:t>
            </a:r>
          </a:p>
          <a:p>
            <a:pPr marL="0" indent="0">
              <a:buNone/>
            </a:pPr>
            <a:r>
              <a:rPr lang="en-GB" sz="4400" b="1" dirty="0" smtClean="0"/>
              <a:t>Let all things behind that may</a:t>
            </a:r>
          </a:p>
          <a:p>
            <a:pPr marL="0" indent="0">
              <a:buNone/>
            </a:pPr>
            <a:r>
              <a:rPr lang="en-GB" sz="4400" b="1" dirty="0" smtClean="0"/>
              <a:t>Detour our course and maim our view</a:t>
            </a:r>
          </a:p>
          <a:p>
            <a:pPr marL="0" indent="0">
              <a:buNone/>
            </a:pPr>
            <a:r>
              <a:rPr lang="en-GB" sz="4400" b="1" dirty="0" smtClean="0"/>
              <a:t>That, we, get not at that goal.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2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Wake! Wake! O kindred Seeds proclaim</a:t>
            </a:r>
          </a:p>
          <a:p>
            <a:pPr marL="0" indent="0">
              <a:buNone/>
            </a:pPr>
            <a:r>
              <a:rPr lang="en-GB" sz="4400" b="1" dirty="0" smtClean="0"/>
              <a:t>With all strength this final hour</a:t>
            </a:r>
          </a:p>
          <a:p>
            <a:pPr marL="0" indent="0">
              <a:buNone/>
            </a:pPr>
            <a:r>
              <a:rPr lang="en-GB" sz="4400" b="1" dirty="0" smtClean="0"/>
              <a:t>Don’t despair, for-it-may</a:t>
            </a:r>
          </a:p>
          <a:p>
            <a:pPr marL="0" indent="0">
              <a:buNone/>
            </a:pPr>
            <a:r>
              <a:rPr lang="en-GB" sz="4400" b="1" dirty="0" smtClean="0"/>
              <a:t>Be the dawning of that day.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6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900  WE HAVE A TASK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900 WE HAVE A TASK</dc:title>
  <dc:creator>JUDE-MAJASAN</dc:creator>
  <cp:lastModifiedBy>JUDE-MAJASAN</cp:lastModifiedBy>
  <cp:revision>4</cp:revision>
  <dcterms:created xsi:type="dcterms:W3CDTF">2011-12-14T09:44:26Z</dcterms:created>
  <dcterms:modified xsi:type="dcterms:W3CDTF">2011-12-14T10:25:03Z</dcterms:modified>
</cp:coreProperties>
</file>