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3953-1AE8-4427-91D4-DACD1CFD1A39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1263-06AA-4302-919D-A19C15390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38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3953-1AE8-4427-91D4-DACD1CFD1A39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1263-06AA-4302-919D-A19C15390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2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3953-1AE8-4427-91D4-DACD1CFD1A39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1263-06AA-4302-919D-A19C15390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3953-1AE8-4427-91D4-DACD1CFD1A39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1263-06AA-4302-919D-A19C15390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46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3953-1AE8-4427-91D4-DACD1CFD1A39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1263-06AA-4302-919D-A19C15390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88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3953-1AE8-4427-91D4-DACD1CFD1A39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1263-06AA-4302-919D-A19C15390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3953-1AE8-4427-91D4-DACD1CFD1A39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1263-06AA-4302-919D-A19C15390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52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3953-1AE8-4427-91D4-DACD1CFD1A39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1263-06AA-4302-919D-A19C15390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4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3953-1AE8-4427-91D4-DACD1CFD1A39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1263-06AA-4302-919D-A19C15390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7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3953-1AE8-4427-91D4-DACD1CFD1A39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1263-06AA-4302-919D-A19C15390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39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3953-1AE8-4427-91D4-DACD1CFD1A39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1263-06AA-4302-919D-A19C15390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78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53953-1AE8-4427-91D4-DACD1CFD1A39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11263-06AA-4302-919D-A19C15390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366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901 </a:t>
            </a:r>
            <a:br>
              <a:rPr lang="en-GB" b="1" dirty="0" smtClean="0"/>
            </a:br>
            <a:r>
              <a:rPr lang="en-GB" b="1" u="sng" dirty="0" smtClean="0"/>
              <a:t>I’M GOING HOME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340768"/>
            <a:ext cx="885698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 smtClean="0"/>
              <a:t>There’s a road that’s strait and narrow</a:t>
            </a:r>
          </a:p>
          <a:p>
            <a:pPr marL="0" indent="0">
              <a:buNone/>
            </a:pPr>
            <a:r>
              <a:rPr lang="en-GB" sz="4000" b="1" dirty="0" smtClean="0"/>
              <a:t>That I am travelling on</a:t>
            </a:r>
          </a:p>
          <a:p>
            <a:pPr marL="0" indent="0">
              <a:buNone/>
            </a:pPr>
            <a:r>
              <a:rPr lang="en-GB" sz="4000" b="1" dirty="0" smtClean="0"/>
              <a:t>The great mystery unfolding to His Bride alone</a:t>
            </a:r>
          </a:p>
          <a:p>
            <a:pPr marL="0" indent="0">
              <a:buNone/>
            </a:pPr>
            <a:r>
              <a:rPr lang="en-GB" sz="4000" b="1" dirty="0" smtClean="0"/>
              <a:t>I’m a stranger in this world, I know I don’t belong</a:t>
            </a:r>
          </a:p>
          <a:p>
            <a:pPr marL="0" indent="0">
              <a:buNone/>
            </a:pPr>
            <a:r>
              <a:rPr lang="en-GB" sz="4000" b="1" dirty="0" smtClean="0"/>
              <a:t>And I’m on my way to glory, I’m going home.</a:t>
            </a:r>
            <a:endParaRPr lang="en-GB" sz="40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166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 smtClean="0"/>
              <a:t>I’m going home, I’ll soon be gone</a:t>
            </a:r>
          </a:p>
          <a:p>
            <a:pPr marL="0" indent="0">
              <a:buNone/>
            </a:pPr>
            <a:r>
              <a:rPr lang="en-GB" sz="4400" b="1" dirty="0" smtClean="0"/>
              <a:t>I am on my way to glory where I belong</a:t>
            </a:r>
          </a:p>
          <a:p>
            <a:pPr marL="0" indent="0">
              <a:buNone/>
            </a:pPr>
            <a:r>
              <a:rPr lang="en-GB" sz="4400" b="1" dirty="0" smtClean="0"/>
              <a:t>I’m going home, I’ll soon be gone</a:t>
            </a:r>
          </a:p>
          <a:p>
            <a:pPr marL="0" indent="0">
              <a:buNone/>
            </a:pPr>
            <a:r>
              <a:rPr lang="en-GB" sz="4400" b="1" dirty="0" smtClean="0"/>
              <a:t>He is here to take me with Him</a:t>
            </a:r>
          </a:p>
          <a:p>
            <a:pPr marL="0" indent="0">
              <a:buNone/>
            </a:pPr>
            <a:r>
              <a:rPr lang="en-GB" sz="4400" b="1" dirty="0" smtClean="0"/>
              <a:t>I’ll soon be gone.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95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1196752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17600" b="1" dirty="0" smtClean="0"/>
              <a:t>I hear my heavenly father say</a:t>
            </a:r>
          </a:p>
          <a:p>
            <a:pPr marL="0" indent="0">
              <a:buNone/>
            </a:pPr>
            <a:r>
              <a:rPr lang="en-GB" sz="17600" b="1" dirty="0" smtClean="0"/>
              <a:t>Child I’m placing you</a:t>
            </a:r>
          </a:p>
          <a:p>
            <a:pPr marL="0" indent="0">
              <a:buNone/>
            </a:pPr>
            <a:r>
              <a:rPr lang="en-GB" sz="17600" b="1" dirty="0" smtClean="0"/>
              <a:t>I knew you before the foundation</a:t>
            </a:r>
          </a:p>
          <a:p>
            <a:pPr marL="0" indent="0">
              <a:buNone/>
            </a:pPr>
            <a:r>
              <a:rPr lang="en-GB" sz="17600" b="1" dirty="0" smtClean="0"/>
              <a:t>Before the world began</a:t>
            </a:r>
          </a:p>
          <a:p>
            <a:pPr marL="0" indent="0">
              <a:buNone/>
            </a:pPr>
            <a:r>
              <a:rPr lang="en-GB" sz="17600" b="1" dirty="0" smtClean="0"/>
              <a:t>He said all the father has given</a:t>
            </a:r>
          </a:p>
          <a:p>
            <a:pPr marL="0" indent="0">
              <a:buNone/>
            </a:pPr>
            <a:r>
              <a:rPr lang="en-GB" sz="17600" b="1" dirty="0" smtClean="0"/>
              <a:t>I will not lose one</a:t>
            </a:r>
          </a:p>
          <a:p>
            <a:pPr marL="0" indent="0">
              <a:buNone/>
            </a:pPr>
            <a:r>
              <a:rPr lang="en-GB" sz="17600" b="1" dirty="0" smtClean="0"/>
              <a:t>And I’m on my way to glory, I’m going home.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546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129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901  I’M GOING HOME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901 I’M GOING HOME</dc:title>
  <dc:creator>JUDE-MAJASAN</dc:creator>
  <cp:lastModifiedBy>JUDE-MAJASAN</cp:lastModifiedBy>
  <cp:revision>4</cp:revision>
  <dcterms:created xsi:type="dcterms:W3CDTF">2011-12-14T10:00:07Z</dcterms:created>
  <dcterms:modified xsi:type="dcterms:W3CDTF">2011-12-14T10:33:48Z</dcterms:modified>
</cp:coreProperties>
</file>