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9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0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6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3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0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6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9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4CF-3AF6-4441-A067-42E17FC20A7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D6B9-8822-4B27-AD32-5325918FC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723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902 </a:t>
            </a:r>
            <a:br>
              <a:rPr lang="en-GB" b="1" dirty="0" smtClean="0"/>
            </a:br>
            <a:r>
              <a:rPr lang="en-GB" b="1" u="sng" dirty="0" smtClean="0"/>
              <a:t>THE DAY, THOU GAVEST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The day Thou </a:t>
            </a:r>
            <a:r>
              <a:rPr lang="en-GB" sz="4400" b="1" dirty="0" err="1"/>
              <a:t>gavest</a:t>
            </a:r>
            <a:r>
              <a:rPr lang="en-GB" sz="4400" b="1" dirty="0"/>
              <a:t>, Lord, is ended;</a:t>
            </a:r>
          </a:p>
          <a:p>
            <a:pPr marL="0" indent="0">
              <a:buNone/>
            </a:pPr>
            <a:r>
              <a:rPr lang="en-GB" sz="4400" b="1" dirty="0"/>
              <a:t>The darkness falls at Thy behest;</a:t>
            </a:r>
          </a:p>
          <a:p>
            <a:pPr marL="0" indent="0">
              <a:buNone/>
            </a:pPr>
            <a:r>
              <a:rPr lang="en-GB" sz="4400" b="1" dirty="0"/>
              <a:t>To Thee our morning hymns ascended,</a:t>
            </a:r>
          </a:p>
          <a:p>
            <a:pPr marL="0" indent="0">
              <a:buNone/>
            </a:pPr>
            <a:r>
              <a:rPr lang="en-GB" sz="4400" b="1" dirty="0"/>
              <a:t>Thy praise shall sanctify our rest.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1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229600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We thank Thee that Thy Church unsleeping,</a:t>
            </a:r>
          </a:p>
          <a:p>
            <a:pPr marL="0" indent="0">
              <a:buNone/>
            </a:pPr>
            <a:r>
              <a:rPr lang="en-GB" sz="4400" b="1" dirty="0"/>
              <a:t>While earth rolls onward into light,</a:t>
            </a:r>
          </a:p>
          <a:p>
            <a:pPr marL="0" indent="0">
              <a:buNone/>
            </a:pPr>
            <a:r>
              <a:rPr lang="en-GB" sz="4400" b="1" dirty="0"/>
              <a:t>Through all the world her watch is keeping,</a:t>
            </a:r>
          </a:p>
          <a:p>
            <a:pPr marL="0" indent="0">
              <a:buNone/>
            </a:pPr>
            <a:r>
              <a:rPr lang="en-GB" sz="4400" b="1" dirty="0"/>
              <a:t>And rests not now by day or night.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4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34076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As o'er each continent and island The </a:t>
            </a:r>
            <a:r>
              <a:rPr lang="en-GB" sz="4400" b="1" dirty="0" smtClean="0"/>
              <a:t>dawn leads </a:t>
            </a:r>
            <a:r>
              <a:rPr lang="en-GB" sz="4400" b="1" dirty="0"/>
              <a:t>on another day,</a:t>
            </a:r>
          </a:p>
          <a:p>
            <a:pPr marL="0" indent="0">
              <a:buNone/>
            </a:pPr>
            <a:r>
              <a:rPr lang="en-GB" sz="4400" b="1" dirty="0"/>
              <a:t>The voice of prayer is never silent,</a:t>
            </a:r>
          </a:p>
          <a:p>
            <a:pPr marL="0" indent="0">
              <a:buNone/>
            </a:pPr>
            <a:r>
              <a:rPr lang="en-GB" sz="4400" b="1" dirty="0"/>
              <a:t>Nor dies the strain of praise away.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42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52562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The sun that bids us rests is waking</a:t>
            </a:r>
          </a:p>
          <a:p>
            <a:pPr marL="0" indent="0">
              <a:buNone/>
            </a:pPr>
            <a:r>
              <a:rPr lang="en-GB" sz="4400" b="1" dirty="0"/>
              <a:t>Our brethren '</a:t>
            </a:r>
            <a:r>
              <a:rPr lang="en-GB" sz="4400" b="1" dirty="0" err="1"/>
              <a:t>neath</a:t>
            </a:r>
            <a:r>
              <a:rPr lang="en-GB" sz="4400" b="1" dirty="0"/>
              <a:t> the western sky,</a:t>
            </a:r>
          </a:p>
          <a:p>
            <a:pPr marL="0" indent="0">
              <a:buNone/>
            </a:pPr>
            <a:r>
              <a:rPr lang="en-GB" sz="4400" b="1" dirty="0"/>
              <a:t>And hour by hour fresh lips are </a:t>
            </a:r>
            <a:r>
              <a:rPr lang="en-GB" sz="4400" b="1" dirty="0" smtClean="0"/>
              <a:t>making </a:t>
            </a:r>
          </a:p>
          <a:p>
            <a:pPr marL="0" indent="0">
              <a:buNone/>
            </a:pPr>
            <a:r>
              <a:rPr lang="en-GB" sz="4400" b="1" dirty="0" smtClean="0"/>
              <a:t>Thy wondrous </a:t>
            </a:r>
            <a:r>
              <a:rPr lang="en-GB" sz="4400" b="1" dirty="0"/>
              <a:t>doings heard on high.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31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640762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So be it, Lord! Thy throne shall never,</a:t>
            </a:r>
          </a:p>
          <a:p>
            <a:pPr marL="0" indent="0">
              <a:buNone/>
            </a:pPr>
            <a:r>
              <a:rPr lang="en-GB" sz="4400" b="1" dirty="0"/>
              <a:t>Like earth's proud empires, pass away;</a:t>
            </a:r>
          </a:p>
          <a:p>
            <a:pPr marL="0" indent="0">
              <a:buNone/>
            </a:pPr>
            <a:r>
              <a:rPr lang="en-GB" sz="4400" b="1" dirty="0"/>
              <a:t>Thy Kingdom stands and grows for ever,</a:t>
            </a:r>
          </a:p>
          <a:p>
            <a:pPr marL="0" indent="0">
              <a:buNone/>
            </a:pPr>
            <a:r>
              <a:rPr lang="en-GB" sz="4400" b="1" dirty="0"/>
              <a:t>Till all Thy creatures own Thy sway.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32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902  THE DAY, THOU GAVEST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902 THE DAY, THOU GAVEST</dc:title>
  <dc:creator>JUDE-MAJASAN</dc:creator>
  <cp:lastModifiedBy>JUDE-MAJASAN</cp:lastModifiedBy>
  <cp:revision>2</cp:revision>
  <dcterms:created xsi:type="dcterms:W3CDTF">2011-12-14T10:25:09Z</dcterms:created>
  <dcterms:modified xsi:type="dcterms:W3CDTF">2011-12-14T10:33:56Z</dcterms:modified>
</cp:coreProperties>
</file>