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254B50C-021E-4187-9DD1-78AE13A44A90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A9870C3-8610-4847-B69B-910C07C69DC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11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			903  </a:t>
            </a:r>
            <a:br>
              <a:rPr lang="en-GB" b="1" dirty="0" smtClean="0"/>
            </a:br>
            <a:r>
              <a:rPr lang="en-GB" b="1" u="sng" dirty="0" smtClean="0"/>
              <a:t>RISE AND BE HEALED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800" b="1" dirty="0"/>
              <a:t>When fears and doubts come against </a:t>
            </a:r>
            <a:r>
              <a:rPr lang="en-GB" sz="4800" b="1" dirty="0" smtClean="0"/>
              <a:t>your life</a:t>
            </a:r>
            <a:r>
              <a:rPr lang="en-GB" sz="4800" b="1" dirty="0"/>
              <a:t>,</a:t>
            </a:r>
          </a:p>
          <a:p>
            <a:pPr marL="0" indent="0">
              <a:buNone/>
            </a:pPr>
            <a:r>
              <a:rPr lang="en-GB" sz="4800" b="1" dirty="0"/>
              <a:t>And your faith has been solely dried,</a:t>
            </a:r>
          </a:p>
          <a:p>
            <a:pPr marL="0" indent="0">
              <a:buNone/>
            </a:pPr>
            <a:r>
              <a:rPr lang="en-GB" sz="4800" b="1" dirty="0"/>
              <a:t>Just lift up your eyes and receive your health,</a:t>
            </a:r>
          </a:p>
          <a:p>
            <a:pPr marL="0" indent="0">
              <a:buNone/>
            </a:pPr>
            <a:r>
              <a:rPr lang="en-GB" sz="4800" b="1" dirty="0"/>
              <a:t>Its Jesus for me He died.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65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CHORUS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Rise and be healed in the name of Jesus,</a:t>
            </a:r>
          </a:p>
          <a:p>
            <a:pPr marL="0" indent="0">
              <a:buNone/>
            </a:pPr>
            <a:r>
              <a:rPr lang="en-GB" sz="4400" b="1" dirty="0"/>
              <a:t>Let faith abide in your soul,</a:t>
            </a:r>
          </a:p>
          <a:p>
            <a:pPr marL="0" indent="0">
              <a:buNone/>
            </a:pPr>
            <a:r>
              <a:rPr lang="en-GB" sz="4400" b="1" dirty="0"/>
              <a:t>Rise and be healed in the name of Jesus,</a:t>
            </a:r>
          </a:p>
          <a:p>
            <a:pPr marL="0" indent="0">
              <a:buNone/>
            </a:pPr>
            <a:r>
              <a:rPr lang="en-GB" sz="4400" b="1" dirty="0"/>
              <a:t>He will cleanse you and make you whole.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287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And if by faith you reach out to Him,</a:t>
            </a:r>
          </a:p>
          <a:p>
            <a:pPr marL="0" indent="0">
              <a:buNone/>
            </a:pPr>
            <a:r>
              <a:rPr lang="en-GB" sz="4400" b="1" dirty="0"/>
              <a:t>He will meet your every need</a:t>
            </a:r>
          </a:p>
          <a:p>
            <a:pPr marL="0" indent="0">
              <a:buNone/>
            </a:pPr>
            <a:r>
              <a:rPr lang="en-GB" sz="4400" b="1" dirty="0"/>
              <a:t>He'll respond to the cry of your heart</a:t>
            </a:r>
          </a:p>
          <a:p>
            <a:pPr marL="0" indent="0">
              <a:buNone/>
            </a:pPr>
            <a:r>
              <a:rPr lang="en-GB" sz="4400" b="1" dirty="0"/>
              <a:t>He will touch you and set you free.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46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</TotalTime>
  <Words>104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903   RISE AND BE HEALED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903  RISE AND BE HEALED</dc:title>
  <dc:creator>JUDE-MAJASAN</dc:creator>
  <cp:lastModifiedBy>JUDE-MAJASAN</cp:lastModifiedBy>
  <cp:revision>4</cp:revision>
  <dcterms:created xsi:type="dcterms:W3CDTF">2011-12-15T03:21:03Z</dcterms:created>
  <dcterms:modified xsi:type="dcterms:W3CDTF">2011-12-15T03:56:51Z</dcterms:modified>
</cp:coreProperties>
</file>