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29500AE-6126-4B8D-AF22-C9CF149B3D6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6B1ACE-A786-4CA2-870C-2CF542A5202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	904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YOU CAN COUNT ON HIM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6752"/>
            <a:ext cx="92525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/>
              <a:t>If you could count the stars that have </a:t>
            </a:r>
            <a:r>
              <a:rPr lang="en-GB" sz="3400" b="1" dirty="0" smtClean="0"/>
              <a:t>shined above</a:t>
            </a:r>
            <a:r>
              <a:rPr lang="en-GB" sz="3400" b="1" dirty="0"/>
              <a:t>,</a:t>
            </a:r>
          </a:p>
          <a:p>
            <a:pPr marL="0" indent="0">
              <a:buNone/>
            </a:pPr>
            <a:r>
              <a:rPr lang="en-GB" sz="3400" b="1" dirty="0"/>
              <a:t>If you could count the sand by the sea;</a:t>
            </a:r>
          </a:p>
          <a:p>
            <a:pPr marL="0" indent="0">
              <a:buNone/>
            </a:pPr>
            <a:r>
              <a:rPr lang="en-GB" sz="3400" b="1" dirty="0"/>
              <a:t>And you could count the waves that have</a:t>
            </a:r>
          </a:p>
          <a:p>
            <a:pPr marL="0" indent="0">
              <a:buNone/>
            </a:pPr>
            <a:r>
              <a:rPr lang="en-GB" sz="3400" b="1" dirty="0"/>
              <a:t>Lapped the shore from creation to eternity.</a:t>
            </a:r>
          </a:p>
          <a:p>
            <a:pPr marL="0" indent="0">
              <a:buNone/>
            </a:pPr>
            <a:r>
              <a:rPr lang="en-GB" sz="3400" b="1" dirty="0"/>
              <a:t>Still could count the ways God cares </a:t>
            </a:r>
            <a:r>
              <a:rPr lang="en-GB" sz="3400" b="1" dirty="0" smtClean="0"/>
              <a:t>for U,</a:t>
            </a:r>
            <a:endParaRPr lang="en-GB" sz="3400" b="1" dirty="0"/>
          </a:p>
          <a:p>
            <a:pPr marL="0" indent="0">
              <a:buNone/>
            </a:pPr>
            <a:r>
              <a:rPr lang="en-GB" sz="3400" b="1" dirty="0"/>
              <a:t>You''</a:t>
            </a:r>
            <a:r>
              <a:rPr lang="en-GB" sz="3400" b="1" dirty="0" err="1"/>
              <a:t>ll</a:t>
            </a:r>
            <a:r>
              <a:rPr lang="en-GB" sz="3400" b="1" dirty="0"/>
              <a:t> never reach the sum</a:t>
            </a:r>
          </a:p>
          <a:p>
            <a:pPr marL="0" indent="0">
              <a:buNone/>
            </a:pPr>
            <a:r>
              <a:rPr lang="en-GB" sz="3400" b="1" dirty="0"/>
              <a:t>And there's this one thing you can be sure,</a:t>
            </a:r>
          </a:p>
          <a:p>
            <a:pPr marL="0" indent="0">
              <a:buNone/>
            </a:pPr>
            <a:r>
              <a:rPr lang="en-GB" sz="3400" b="1" dirty="0"/>
              <a:t>You can count on Him.</a:t>
            </a:r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56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GB" b="1" dirty="0" smtClean="0"/>
              <a:t>     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13" y="836712"/>
            <a:ext cx="9028887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/>
              <a:t>You can count on Him</a:t>
            </a:r>
          </a:p>
          <a:p>
            <a:pPr marL="0" indent="0">
              <a:buNone/>
            </a:pPr>
            <a:r>
              <a:rPr lang="en-GB" sz="3400" b="1" dirty="0"/>
              <a:t>You can count on Him</a:t>
            </a:r>
          </a:p>
          <a:p>
            <a:pPr marL="0" indent="0">
              <a:buNone/>
            </a:pPr>
            <a:r>
              <a:rPr lang="en-GB" sz="3400" b="1" dirty="0"/>
              <a:t>When you feel alone</a:t>
            </a:r>
          </a:p>
          <a:p>
            <a:pPr marL="0" indent="0">
              <a:buNone/>
            </a:pPr>
            <a:r>
              <a:rPr lang="en-GB" sz="3400" b="1" dirty="0"/>
              <a:t>And the chips are down</a:t>
            </a:r>
          </a:p>
          <a:p>
            <a:pPr marL="0" indent="0">
              <a:buNone/>
            </a:pPr>
            <a:r>
              <a:rPr lang="en-GB" sz="3400" b="1" dirty="0"/>
              <a:t>And you're out of strength</a:t>
            </a:r>
          </a:p>
          <a:p>
            <a:pPr marL="0" indent="0">
              <a:buNone/>
            </a:pPr>
            <a:r>
              <a:rPr lang="en-GB" sz="3400" b="1" dirty="0"/>
              <a:t>He's the truth the life and the shining light</a:t>
            </a:r>
          </a:p>
          <a:p>
            <a:pPr marL="0" indent="0">
              <a:buNone/>
            </a:pPr>
            <a:r>
              <a:rPr lang="en-GB" sz="3400" b="1" dirty="0"/>
              <a:t>When the way grows dim,</a:t>
            </a:r>
          </a:p>
          <a:p>
            <a:pPr marL="0" indent="0">
              <a:buNone/>
            </a:pPr>
            <a:r>
              <a:rPr lang="en-GB" sz="3400" b="1" dirty="0"/>
              <a:t>Put your faith to use and you just can't loose,</a:t>
            </a:r>
          </a:p>
          <a:p>
            <a:pPr marL="0" indent="0">
              <a:buNone/>
            </a:pPr>
            <a:r>
              <a:rPr lang="en-GB" sz="3400" b="1" dirty="0"/>
              <a:t>You can count on Him.</a:t>
            </a:r>
          </a:p>
          <a:p>
            <a:endParaRPr lang="en-GB" sz="3400" b="1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7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80561"/>
            <a:ext cx="9036496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/>
              <a:t>Have you counted some one as your </a:t>
            </a:r>
            <a:r>
              <a:rPr lang="en-GB" sz="3400" b="1" dirty="0" smtClean="0"/>
              <a:t>closest friend</a:t>
            </a:r>
            <a:endParaRPr lang="en-GB" sz="3400" b="1" dirty="0"/>
          </a:p>
          <a:p>
            <a:pPr marL="0" indent="0">
              <a:buNone/>
            </a:pPr>
            <a:r>
              <a:rPr lang="en-GB" sz="3400" b="1" dirty="0"/>
              <a:t>And found that he was not true,</a:t>
            </a:r>
          </a:p>
          <a:p>
            <a:pPr marL="0" indent="0">
              <a:buNone/>
            </a:pPr>
            <a:r>
              <a:rPr lang="en-GB" sz="3400" b="1" dirty="0"/>
              <a:t>Have you trusted some one to keep his </a:t>
            </a:r>
            <a:r>
              <a:rPr lang="en-GB" sz="3400" b="1" dirty="0" smtClean="0"/>
              <a:t>word and </a:t>
            </a:r>
            <a:r>
              <a:rPr lang="en-GB" sz="3400" b="1" dirty="0"/>
              <a:t>what he said he didn't do,</a:t>
            </a:r>
          </a:p>
          <a:p>
            <a:pPr marL="0" indent="0">
              <a:buNone/>
            </a:pPr>
            <a:r>
              <a:rPr lang="en-GB" sz="3400" b="1" dirty="0"/>
              <a:t>Now there's someone knocking at your </a:t>
            </a:r>
            <a:r>
              <a:rPr lang="en-GB" sz="3400" b="1" dirty="0" smtClean="0"/>
              <a:t>hearts door</a:t>
            </a:r>
            <a:r>
              <a:rPr lang="en-GB" sz="3400" b="1" dirty="0"/>
              <a:t>,</a:t>
            </a:r>
          </a:p>
          <a:p>
            <a:pPr marL="0" indent="0">
              <a:buNone/>
            </a:pPr>
            <a:r>
              <a:rPr lang="en-GB" sz="3400" b="1" dirty="0"/>
              <a:t>Why don't you let Him in, Jesus wants to </a:t>
            </a:r>
            <a:r>
              <a:rPr lang="en-GB" sz="3400" b="1" dirty="0" smtClean="0"/>
              <a:t>be your </a:t>
            </a:r>
            <a:r>
              <a:rPr lang="en-GB" sz="3400" b="1" dirty="0"/>
              <a:t>faithful friend and you can count on Him.</a:t>
            </a:r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1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</TotalTime>
  <Words>192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904  YOU CAN COUNT ON HIM</vt:lpstr>
      <vt:lpstr>   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904 YOU CAN COUNT ON HIM</dc:title>
  <dc:creator>JUDE-MAJASAN</dc:creator>
  <cp:lastModifiedBy>JUDE-MAJASAN</cp:lastModifiedBy>
  <cp:revision>4</cp:revision>
  <dcterms:created xsi:type="dcterms:W3CDTF">2011-12-16T01:46:42Z</dcterms:created>
  <dcterms:modified xsi:type="dcterms:W3CDTF">2011-12-16T02:51:53Z</dcterms:modified>
</cp:coreProperties>
</file>