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96BCA87-2255-46DD-8703-A099E00A9244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70FB5B1-EFD9-4C56-9BBA-0AAAFA306BB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	905 </a:t>
            </a:r>
            <a:br>
              <a:rPr lang="en-GB" b="1" dirty="0" smtClean="0"/>
            </a:br>
            <a:r>
              <a:rPr lang="en-GB" b="1" u="sng" dirty="0" smtClean="0"/>
              <a:t>THE NEXT HAND YOU SHAKE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484784"/>
            <a:ext cx="854901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Why worry about tomorrow,</a:t>
            </a:r>
          </a:p>
          <a:p>
            <a:pPr marL="0" indent="0">
              <a:buNone/>
            </a:pPr>
            <a:r>
              <a:rPr lang="en-GB" sz="4400" b="1" dirty="0"/>
              <a:t>And why worry your steps are getting slow</a:t>
            </a:r>
          </a:p>
          <a:p>
            <a:pPr marL="0" indent="0">
              <a:buNone/>
            </a:pPr>
            <a:r>
              <a:rPr lang="en-GB" sz="4400" b="1" dirty="0"/>
              <a:t>If your life has been lived for Jesus,</a:t>
            </a:r>
          </a:p>
          <a:p>
            <a:pPr marL="0" indent="0">
              <a:buNone/>
            </a:pPr>
            <a:r>
              <a:rPr lang="en-GB" sz="4400" b="1" dirty="0"/>
              <a:t>Then you don't have much longer to go.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31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46417"/>
            <a:ext cx="8964488" cy="5904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The next hand you shake</a:t>
            </a:r>
          </a:p>
          <a:p>
            <a:pPr marL="0" indent="0">
              <a:buNone/>
            </a:pPr>
            <a:r>
              <a:rPr lang="en-GB" sz="4400" b="1" dirty="0"/>
              <a:t>Could be the hand of the Saviour</a:t>
            </a:r>
          </a:p>
          <a:p>
            <a:pPr marL="0" indent="0">
              <a:buNone/>
            </a:pPr>
            <a:r>
              <a:rPr lang="en-GB" sz="4400" b="1" dirty="0"/>
              <a:t>The next step you take,</a:t>
            </a:r>
          </a:p>
          <a:p>
            <a:pPr marL="0" indent="0">
              <a:buNone/>
            </a:pPr>
            <a:r>
              <a:rPr lang="en-GB" sz="4400" b="1" dirty="0"/>
              <a:t>Could be on streets of purest gold.</a:t>
            </a:r>
          </a:p>
          <a:p>
            <a:pPr marL="0" indent="0">
              <a:buNone/>
            </a:pPr>
            <a:r>
              <a:rPr lang="en-GB" sz="4400" b="1" dirty="0"/>
              <a:t>O your next meal could be the marriage supper.</a:t>
            </a:r>
          </a:p>
          <a:p>
            <a:pPr marL="0" indent="0">
              <a:buNone/>
            </a:pPr>
            <a:r>
              <a:rPr lang="en-GB" sz="4400" b="1" dirty="0"/>
              <a:t>And the next touch you feel</a:t>
            </a:r>
          </a:p>
          <a:p>
            <a:pPr marL="0" indent="0">
              <a:buNone/>
            </a:pPr>
            <a:r>
              <a:rPr lang="en-GB" sz="4400" b="1" dirty="0"/>
              <a:t>He could be blessing your </a:t>
            </a:r>
            <a:r>
              <a:rPr lang="en-GB" sz="4400" b="1" dirty="0" smtClean="0"/>
              <a:t>soul.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94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942847"/>
            <a:ext cx="9036496" cy="5915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Be strong now and keep on going</a:t>
            </a:r>
          </a:p>
          <a:p>
            <a:pPr marL="0" indent="0">
              <a:buNone/>
            </a:pPr>
            <a:r>
              <a:rPr lang="en-GB" sz="4400" b="1" dirty="0"/>
              <a:t>Don't be angry when things turn out wrong</a:t>
            </a:r>
          </a:p>
          <a:p>
            <a:pPr marL="0" indent="0">
              <a:buNone/>
            </a:pPr>
            <a:r>
              <a:rPr lang="en-GB" sz="4400" b="1" dirty="0"/>
              <a:t>Don't loose hope for it's </a:t>
            </a:r>
            <a:r>
              <a:rPr lang="en-GB" sz="4400" b="1" dirty="0" smtClean="0"/>
              <a:t>almost </a:t>
            </a:r>
            <a:r>
              <a:rPr lang="en-GB" sz="4400" b="1" dirty="0"/>
              <a:t>over</a:t>
            </a:r>
          </a:p>
          <a:p>
            <a:pPr marL="0" indent="0">
              <a:buNone/>
            </a:pPr>
            <a:r>
              <a:rPr lang="en-GB" sz="4400" b="1" dirty="0"/>
              <a:t>For the Signs now all points towards </a:t>
            </a:r>
            <a:r>
              <a:rPr lang="en-GB" sz="4400" b="1" dirty="0" smtClean="0"/>
              <a:t>going home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4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112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905  THE NEXT HAND YOU SHAKE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905  THE NEXT HAND YOU SHAKE</dc:title>
  <dc:creator>JUDE-MAJASAN</dc:creator>
  <cp:lastModifiedBy>JUDE-MAJASAN</cp:lastModifiedBy>
  <cp:revision>1</cp:revision>
  <dcterms:created xsi:type="dcterms:W3CDTF">2011-12-16T02:52:00Z</dcterms:created>
  <dcterms:modified xsi:type="dcterms:W3CDTF">2011-12-16T03:01:42Z</dcterms:modified>
</cp:coreProperties>
</file>