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367812-725F-48C2-BCD3-A7069E69F51E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F77CD61-3D9B-4A8B-8766-A91DC0C5D6B6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	906 </a:t>
            </a:r>
            <a:br>
              <a:rPr lang="en-GB" b="1" dirty="0" smtClean="0"/>
            </a:br>
            <a:r>
              <a:rPr lang="en-GB" b="1" u="sng" dirty="0" smtClean="0"/>
              <a:t>JUST SAY THE RIGHT WORD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Many years ago a woman named Mary</a:t>
            </a:r>
          </a:p>
          <a:p>
            <a:pPr marL="0" indent="0">
              <a:buNone/>
            </a:pPr>
            <a:r>
              <a:rPr lang="en-GB" sz="4400" b="1" dirty="0"/>
              <a:t>Received a visit from an angel of the Lord</a:t>
            </a:r>
          </a:p>
          <a:p>
            <a:pPr marL="0" indent="0">
              <a:buNone/>
            </a:pPr>
            <a:r>
              <a:rPr lang="en-GB" sz="4400" b="1" dirty="0"/>
              <a:t>She said be unto me according to thy word</a:t>
            </a:r>
          </a:p>
          <a:p>
            <a:pPr marL="0" indent="0">
              <a:buNone/>
            </a:pPr>
            <a:r>
              <a:rPr lang="en-GB" sz="4400" b="1" dirty="0" smtClean="0"/>
              <a:t>She said </a:t>
            </a:r>
            <a:r>
              <a:rPr lang="en-GB" sz="4400" b="1" dirty="0"/>
              <a:t>the right word</a:t>
            </a:r>
          </a:p>
          <a:p>
            <a:pPr marL="0" indent="0">
              <a:buNone/>
            </a:pPr>
            <a:r>
              <a:rPr lang="en-GB" sz="4400" b="1" dirty="0"/>
              <a:t>And the promise was given to </a:t>
            </a:r>
            <a:r>
              <a:rPr lang="en-GB" sz="4400" b="1" dirty="0" smtClean="0"/>
              <a:t>her.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1636" y="-1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81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Just say the right word</a:t>
            </a:r>
          </a:p>
          <a:p>
            <a:pPr marL="0" indent="0">
              <a:buNone/>
            </a:pPr>
            <a:r>
              <a:rPr lang="en-GB" sz="4000" b="1" dirty="0"/>
              <a:t>And what you ask will be given</a:t>
            </a:r>
          </a:p>
          <a:p>
            <a:pPr marL="0" indent="0">
              <a:buNone/>
            </a:pPr>
            <a:r>
              <a:rPr lang="en-GB" sz="4000" b="1" dirty="0"/>
              <a:t>Just approach him with the right attitude</a:t>
            </a:r>
          </a:p>
          <a:p>
            <a:pPr marL="0" indent="0">
              <a:buNone/>
            </a:pPr>
            <a:r>
              <a:rPr lang="en-GB" sz="4000" b="1" dirty="0" err="1"/>
              <a:t>Hartiwright</a:t>
            </a:r>
            <a:r>
              <a:rPr lang="en-GB" sz="4000" b="1" dirty="0"/>
              <a:t> said that's the truth, </a:t>
            </a:r>
            <a:r>
              <a:rPr lang="en-GB" sz="4000" b="1" dirty="0" smtClean="0"/>
              <a:t>brother Branham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She said the right word,</a:t>
            </a:r>
          </a:p>
          <a:p>
            <a:pPr marL="0" indent="0">
              <a:buNone/>
            </a:pPr>
            <a:r>
              <a:rPr lang="en-GB" sz="4000" b="1" dirty="0"/>
              <a:t>Her sons received eternal life.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4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836712"/>
            <a:ext cx="9133656" cy="5903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900" b="1" dirty="0"/>
              <a:t>About an hundred denomination </a:t>
            </a:r>
            <a:r>
              <a:rPr lang="en-GB" sz="3900" b="1" dirty="0" smtClean="0"/>
              <a:t>claim they're His </a:t>
            </a:r>
            <a:r>
              <a:rPr lang="en-GB" sz="3900" b="1" dirty="0"/>
              <a:t>bride</a:t>
            </a:r>
          </a:p>
          <a:p>
            <a:pPr marL="0" indent="0">
              <a:buNone/>
            </a:pPr>
            <a:r>
              <a:rPr lang="en-GB" sz="3900" b="1" dirty="0"/>
              <a:t>They are saying that He's coming back </a:t>
            </a:r>
            <a:r>
              <a:rPr lang="en-GB" sz="3900" b="1" dirty="0" smtClean="0"/>
              <a:t>for them</a:t>
            </a:r>
            <a:r>
              <a:rPr lang="en-GB" sz="3900" b="1" dirty="0"/>
              <a:t>,</a:t>
            </a:r>
          </a:p>
          <a:p>
            <a:pPr marL="0" indent="0">
              <a:buNone/>
            </a:pPr>
            <a:r>
              <a:rPr lang="en-GB" sz="3900" b="1" dirty="0"/>
              <a:t>But the showdown,</a:t>
            </a:r>
          </a:p>
          <a:p>
            <a:pPr marL="0" indent="0">
              <a:buNone/>
            </a:pPr>
            <a:r>
              <a:rPr lang="en-GB" sz="3900" b="1" dirty="0"/>
              <a:t>Is </a:t>
            </a:r>
            <a:r>
              <a:rPr lang="en-GB" sz="3900" b="1" dirty="0" err="1"/>
              <a:t>gonna</a:t>
            </a:r>
            <a:r>
              <a:rPr lang="en-GB" sz="3900" b="1" dirty="0"/>
              <a:t> tell who belongs to him</a:t>
            </a:r>
          </a:p>
          <a:p>
            <a:pPr marL="0" indent="0">
              <a:buNone/>
            </a:pPr>
            <a:r>
              <a:rPr lang="en-GB" sz="3900" b="1" dirty="0"/>
              <a:t>She'll say the right word</a:t>
            </a:r>
          </a:p>
          <a:p>
            <a:pPr marL="0" indent="0">
              <a:buNone/>
            </a:pPr>
            <a:r>
              <a:rPr lang="en-GB" sz="3900" b="1" dirty="0"/>
              <a:t>The rapture will take her way from here.</a:t>
            </a:r>
          </a:p>
          <a:p>
            <a:endParaRPr lang="en-GB" sz="39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39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</TotalTime>
  <Words>120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906  JUST SAY THE RIGHT WORD</vt:lpstr>
      <vt:lpstr>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906 JUST SAY THE RIGHT WORD</dc:title>
  <dc:creator>JUDE-MAJASAN</dc:creator>
  <cp:lastModifiedBy>JUDE-MAJASAN</cp:lastModifiedBy>
  <cp:revision>3</cp:revision>
  <dcterms:created xsi:type="dcterms:W3CDTF">2011-12-16T03:02:03Z</dcterms:created>
  <dcterms:modified xsi:type="dcterms:W3CDTF">2011-12-16T03:33:35Z</dcterms:modified>
</cp:coreProperties>
</file>