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21ACC49-BADC-4952-91D4-3975A36FFA9E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D5FAEF2-9423-4923-87D7-4A5D993CF7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CC49-BADC-4952-91D4-3975A36FFA9E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AEF2-9423-4923-87D7-4A5D993CF7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CC49-BADC-4952-91D4-3975A36FFA9E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AEF2-9423-4923-87D7-4A5D993CF7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21ACC49-BADC-4952-91D4-3975A36FFA9E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AEF2-9423-4923-87D7-4A5D993CF7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21ACC49-BADC-4952-91D4-3975A36FFA9E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D5FAEF2-9423-4923-87D7-4A5D993CF744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21ACC49-BADC-4952-91D4-3975A36FFA9E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D5FAEF2-9423-4923-87D7-4A5D993CF7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21ACC49-BADC-4952-91D4-3975A36FFA9E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D5FAEF2-9423-4923-87D7-4A5D993CF744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CC49-BADC-4952-91D4-3975A36FFA9E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AEF2-9423-4923-87D7-4A5D993CF7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21ACC49-BADC-4952-91D4-3975A36FFA9E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D5FAEF2-9423-4923-87D7-4A5D993CF7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21ACC49-BADC-4952-91D4-3975A36FFA9E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D5FAEF2-9423-4923-87D7-4A5D993CF744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21ACC49-BADC-4952-91D4-3975A36FFA9E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D5FAEF2-9423-4923-87D7-4A5D993CF744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21ACC49-BADC-4952-91D4-3975A36FFA9E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D5FAEF2-9423-4923-87D7-4A5D993CF744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5121"/>
            <a:ext cx="8229600" cy="1399032"/>
          </a:xfrm>
        </p:spPr>
        <p:txBody>
          <a:bodyPr>
            <a:normAutofit/>
          </a:bodyPr>
          <a:lstStyle/>
          <a:p>
            <a:r>
              <a:rPr lang="en-GB" b="1" dirty="0" smtClean="0"/>
              <a:t>			  907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		</a:t>
            </a:r>
            <a:r>
              <a:rPr lang="en-GB" b="1" u="sng" dirty="0" smtClean="0"/>
              <a:t>MY COMRADE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519" y="1556792"/>
            <a:ext cx="9244002" cy="4572000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 err="1"/>
              <a:t>Ho</a:t>
            </a:r>
            <a:r>
              <a:rPr lang="en-GB" sz="4400" b="1" dirty="0"/>
              <a:t>, my comrades! see the signals</a:t>
            </a:r>
          </a:p>
          <a:p>
            <a:pPr marL="0" indent="0">
              <a:buNone/>
            </a:pPr>
            <a:r>
              <a:rPr lang="en-GB" sz="4400" b="1" dirty="0"/>
              <a:t>Waving in the sky!</a:t>
            </a:r>
          </a:p>
          <a:p>
            <a:pPr marL="0" indent="0">
              <a:buNone/>
            </a:pPr>
            <a:r>
              <a:rPr lang="en-GB" sz="4400" b="1" dirty="0"/>
              <a:t>Reinforcements now appearing,</a:t>
            </a:r>
          </a:p>
          <a:p>
            <a:pPr marL="0" indent="0">
              <a:buNone/>
            </a:pPr>
            <a:r>
              <a:rPr lang="en-GB" sz="4400" b="1" dirty="0"/>
              <a:t>Victory is nigh!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5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n-GB" b="1" dirty="0" smtClean="0"/>
              <a:t>		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64096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"Hold the fort, for I am coming!"</a:t>
            </a:r>
          </a:p>
          <a:p>
            <a:pPr marL="0" indent="0">
              <a:buNone/>
            </a:pPr>
            <a:r>
              <a:rPr lang="en-GB" sz="4400" b="1" dirty="0"/>
              <a:t>Jesus signals still;</a:t>
            </a:r>
          </a:p>
          <a:p>
            <a:pPr marL="0" indent="0">
              <a:buNone/>
            </a:pPr>
            <a:r>
              <a:rPr lang="en-GB" sz="4400" b="1" dirty="0"/>
              <a:t>Wave the answer back to heaven,</a:t>
            </a:r>
          </a:p>
          <a:p>
            <a:pPr marL="0" indent="0">
              <a:buNone/>
            </a:pPr>
            <a:r>
              <a:rPr lang="en-GB" sz="4400" b="1" dirty="0"/>
              <a:t>"By thy grace we will!"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301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1692" y="1268760"/>
            <a:ext cx="8892480" cy="504078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See the mighty host advancing,</a:t>
            </a:r>
          </a:p>
          <a:p>
            <a:pPr marL="0" indent="0">
              <a:buNone/>
            </a:pPr>
            <a:r>
              <a:rPr lang="en-GB" sz="4400" b="1" dirty="0"/>
              <a:t>Satan leading on;</a:t>
            </a:r>
          </a:p>
          <a:p>
            <a:pPr marL="0" indent="0">
              <a:buNone/>
            </a:pPr>
            <a:r>
              <a:rPr lang="en-GB" sz="4400" b="1" dirty="0"/>
              <a:t>Mighty men around us falling,</a:t>
            </a:r>
          </a:p>
          <a:p>
            <a:pPr marL="0" indent="0">
              <a:buNone/>
            </a:pPr>
            <a:r>
              <a:rPr lang="en-GB" sz="4400" b="1" dirty="0"/>
              <a:t>Courage almost gone!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42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979" y="1484784"/>
            <a:ext cx="8856984" cy="5040560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See the glorious banner waving!</a:t>
            </a:r>
          </a:p>
          <a:p>
            <a:pPr marL="0" indent="0">
              <a:buNone/>
            </a:pPr>
            <a:r>
              <a:rPr lang="en-GB" sz="4400" b="1" dirty="0"/>
              <a:t>Hear the trumpet blow!</a:t>
            </a:r>
          </a:p>
          <a:p>
            <a:pPr marL="0" indent="0">
              <a:buNone/>
            </a:pPr>
            <a:r>
              <a:rPr lang="en-GB" sz="4400" b="1" dirty="0"/>
              <a:t>In our leader's name we'll triumph</a:t>
            </a:r>
          </a:p>
          <a:p>
            <a:pPr marL="0" indent="0">
              <a:buNone/>
            </a:pPr>
            <a:r>
              <a:rPr lang="en-GB" sz="4400" b="1" dirty="0"/>
              <a:t>Over every foe!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851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71462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Fierce and long the battle rages,</a:t>
            </a:r>
          </a:p>
          <a:p>
            <a:pPr marL="0" indent="0">
              <a:buNone/>
            </a:pPr>
            <a:r>
              <a:rPr lang="en-GB" sz="4400" b="1" dirty="0"/>
              <a:t>But our help is near;</a:t>
            </a:r>
          </a:p>
          <a:p>
            <a:pPr marL="0" indent="0">
              <a:buNone/>
            </a:pPr>
            <a:r>
              <a:rPr lang="en-GB" sz="4400" b="1" dirty="0"/>
              <a:t>Onward comes our great Commander,</a:t>
            </a:r>
          </a:p>
          <a:p>
            <a:pPr marL="0" indent="0">
              <a:buNone/>
            </a:pPr>
            <a:r>
              <a:rPr lang="en-GB" sz="4400" b="1" dirty="0"/>
              <a:t>Cheer, my comrades, cheer!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217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</TotalTime>
  <Words>116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     907    MY COMRADE</vt:lpstr>
      <vt:lpstr>  CHORUS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907 MY COMRADE</dc:title>
  <dc:creator>JUDE-MAJASAN</dc:creator>
  <cp:lastModifiedBy>JUDE-MAJASAN</cp:lastModifiedBy>
  <cp:revision>3</cp:revision>
  <dcterms:created xsi:type="dcterms:W3CDTF">2011-12-16T03:12:13Z</dcterms:created>
  <dcterms:modified xsi:type="dcterms:W3CDTF">2011-12-16T03:33:30Z</dcterms:modified>
</cp:coreProperties>
</file>