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6D73801-6EA6-427B-8F31-ACB879F427AD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605EED-9E5B-4CB6-B489-1B2393E4648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en-GB" dirty="0" smtClean="0"/>
              <a:t>			 </a:t>
            </a:r>
            <a:r>
              <a:rPr lang="en-GB" b="1" dirty="0" smtClean="0"/>
              <a:t>908 </a:t>
            </a:r>
            <a:br>
              <a:rPr lang="en-GB" b="1" dirty="0" smtClean="0"/>
            </a:br>
            <a:r>
              <a:rPr lang="en-GB" b="1" dirty="0" smtClean="0"/>
              <a:t>	  </a:t>
            </a:r>
            <a:r>
              <a:rPr lang="en-GB" b="1" u="sng" dirty="0" smtClean="0"/>
              <a:t>ELIEZER TELL ME MORE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26243"/>
            <a:ext cx="8748464" cy="5445224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GB" sz="3600" b="1" dirty="0" err="1"/>
              <a:t>Eliezer</a:t>
            </a:r>
            <a:r>
              <a:rPr lang="en-GB" sz="3600" b="1" dirty="0"/>
              <a:t> was sent to get a bride for Isaac</a:t>
            </a:r>
          </a:p>
          <a:p>
            <a:pPr marL="64008" indent="0">
              <a:buNone/>
            </a:pPr>
            <a:r>
              <a:rPr lang="en-GB" sz="3600" b="1" dirty="0"/>
              <a:t>Found </a:t>
            </a:r>
            <a:r>
              <a:rPr lang="en-GB" sz="3600" b="1" dirty="0" smtClean="0"/>
              <a:t>Rebekah </a:t>
            </a:r>
            <a:r>
              <a:rPr lang="en-GB" sz="3600" b="1" dirty="0"/>
              <a:t>in following this man</a:t>
            </a:r>
          </a:p>
          <a:p>
            <a:pPr marL="64008" indent="0">
              <a:buNone/>
            </a:pPr>
            <a:r>
              <a:rPr lang="en-GB" sz="3600" b="1" dirty="0"/>
              <a:t>She believed every word he told her</a:t>
            </a:r>
          </a:p>
          <a:p>
            <a:pPr marL="64008" indent="0">
              <a:buNone/>
            </a:pPr>
            <a:r>
              <a:rPr lang="en-GB" sz="3600" b="1" dirty="0"/>
              <a:t>She left all following a man to a place </a:t>
            </a:r>
            <a:r>
              <a:rPr lang="en-GB" sz="3600" b="1" dirty="0" smtClean="0"/>
              <a:t>she'd never </a:t>
            </a:r>
            <a:r>
              <a:rPr lang="en-GB" sz="3600" b="1" dirty="0"/>
              <a:t>been before;</a:t>
            </a:r>
          </a:p>
          <a:p>
            <a:pPr marL="64008" indent="0">
              <a:buNone/>
            </a:pPr>
            <a:r>
              <a:rPr lang="en-GB" sz="3600" b="1" dirty="0"/>
              <a:t>To marry a man She'd never seen;</a:t>
            </a:r>
          </a:p>
          <a:p>
            <a:pPr marL="64008" indent="0">
              <a:buNone/>
            </a:pPr>
            <a:r>
              <a:rPr lang="en-GB" sz="3600" b="1" dirty="0"/>
              <a:t>She liked to hear him tell her about Isaac</a:t>
            </a:r>
          </a:p>
          <a:p>
            <a:pPr marL="64008" indent="0">
              <a:buNone/>
            </a:pPr>
            <a:r>
              <a:rPr lang="en-GB" sz="3600" b="1" dirty="0"/>
              <a:t>Following his </a:t>
            </a:r>
            <a:r>
              <a:rPr lang="en-GB" sz="3600" b="1" dirty="0" err="1"/>
              <a:t>carmel</a:t>
            </a:r>
            <a:r>
              <a:rPr lang="en-GB" sz="3600" b="1" dirty="0"/>
              <a:t> </a:t>
            </a:r>
            <a:r>
              <a:rPr lang="en-GB" sz="3600" b="1" dirty="0" smtClean="0"/>
              <a:t>train.</a:t>
            </a:r>
            <a:endParaRPr lang="en-GB" sz="3600" b="1" dirty="0"/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6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/>
          <a:lstStyle/>
          <a:p>
            <a:r>
              <a:rPr lang="en-GB" b="1" dirty="0"/>
              <a:t>	</a:t>
            </a:r>
            <a:r>
              <a:rPr lang="en-GB" b="1" dirty="0" smtClean="0"/>
              <a:t>		 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600" b="1" dirty="0" err="1"/>
              <a:t>Eliezer</a:t>
            </a:r>
            <a:r>
              <a:rPr lang="en-GB" sz="3600" b="1" dirty="0"/>
              <a:t> tell me more what Isaac really </a:t>
            </a:r>
            <a:r>
              <a:rPr lang="en-GB" sz="3600" b="1" dirty="0" smtClean="0"/>
              <a:t>looks like</a:t>
            </a:r>
            <a:endParaRPr lang="en-GB" sz="3600" b="1" dirty="0"/>
          </a:p>
          <a:p>
            <a:pPr marL="64008" indent="0">
              <a:buNone/>
            </a:pPr>
            <a:r>
              <a:rPr lang="en-GB" sz="3600" b="1" dirty="0"/>
              <a:t>I've never seen him yet I'm to be his bride</a:t>
            </a:r>
          </a:p>
          <a:p>
            <a:pPr marL="64008" indent="0">
              <a:buNone/>
            </a:pPr>
            <a:r>
              <a:rPr lang="en-GB" sz="3600" b="1" dirty="0"/>
              <a:t>He said he has a home for me,</a:t>
            </a:r>
          </a:p>
          <a:p>
            <a:pPr marL="64008" indent="0">
              <a:buNone/>
            </a:pPr>
            <a:r>
              <a:rPr lang="en-GB" sz="3600" b="1" dirty="0"/>
              <a:t>I can't wait to walk </a:t>
            </a:r>
            <a:r>
              <a:rPr lang="en-GB" sz="3600" b="1" dirty="0" smtClean="0"/>
              <a:t>through </a:t>
            </a:r>
            <a:r>
              <a:rPr lang="en-GB" sz="3600" b="1" dirty="0"/>
              <a:t>the door;</a:t>
            </a:r>
          </a:p>
          <a:p>
            <a:pPr marL="64008" indent="0">
              <a:buNone/>
            </a:pPr>
            <a:r>
              <a:rPr lang="en-GB" sz="3600" b="1" dirty="0" smtClean="0"/>
              <a:t>Oh, I </a:t>
            </a:r>
            <a:r>
              <a:rPr lang="en-GB" sz="3600" b="1" dirty="0" err="1"/>
              <a:t>wanna</a:t>
            </a:r>
            <a:r>
              <a:rPr lang="en-GB" sz="3600" b="1" dirty="0"/>
              <a:t> see him, </a:t>
            </a:r>
            <a:r>
              <a:rPr lang="en-GB" sz="3600" b="1" dirty="0" err="1"/>
              <a:t>Eliezer</a:t>
            </a:r>
            <a:r>
              <a:rPr lang="en-GB" sz="3600" b="1" dirty="0"/>
              <a:t> tell me more.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11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438" y="981075"/>
            <a:ext cx="9072562" cy="5761038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600" b="1" dirty="0"/>
              <a:t>On this journey to meet Isaac,</a:t>
            </a:r>
          </a:p>
          <a:p>
            <a:pPr marL="64008" indent="0">
              <a:buNone/>
            </a:pPr>
            <a:r>
              <a:rPr lang="en-GB" sz="3600" b="1" dirty="0"/>
              <a:t>Rebekah said, I'm thirsty and it's hard</a:t>
            </a:r>
          </a:p>
          <a:p>
            <a:pPr marL="64008" indent="0">
              <a:buNone/>
            </a:pPr>
            <a:r>
              <a:rPr lang="en-GB" sz="3600" b="1" dirty="0" err="1"/>
              <a:t>Eliezer</a:t>
            </a:r>
            <a:r>
              <a:rPr lang="en-GB" sz="3600" b="1" dirty="0"/>
              <a:t> said don't worry</a:t>
            </a:r>
          </a:p>
          <a:p>
            <a:pPr marL="64008" indent="0">
              <a:buNone/>
            </a:pPr>
            <a:r>
              <a:rPr lang="en-GB" sz="3600" b="1" dirty="0" smtClean="0"/>
              <a:t>He’s </a:t>
            </a:r>
            <a:r>
              <a:rPr lang="en-GB" sz="3600" b="1" dirty="0"/>
              <a:t>an ever present water from the rock</a:t>
            </a:r>
          </a:p>
          <a:p>
            <a:pPr marL="64008" indent="0">
              <a:buNone/>
            </a:pPr>
            <a:r>
              <a:rPr lang="en-GB" sz="3600" b="1" dirty="0"/>
              <a:t>She said I'm hungry, did you bring </a:t>
            </a:r>
            <a:r>
              <a:rPr lang="en-GB" sz="3600" b="1" dirty="0" smtClean="0"/>
              <a:t>something to </a:t>
            </a:r>
            <a:r>
              <a:rPr lang="en-GB" sz="3600" b="1" dirty="0"/>
              <a:t>me;</a:t>
            </a:r>
          </a:p>
          <a:p>
            <a:pPr marL="64008" indent="0">
              <a:buNone/>
            </a:pPr>
            <a:r>
              <a:rPr lang="en-GB" sz="3600" b="1" dirty="0"/>
              <a:t>(I guess it's spiritual food in due season</a:t>
            </a:r>
          </a:p>
          <a:p>
            <a:pPr marL="64008" indent="0">
              <a:buNone/>
            </a:pPr>
            <a:r>
              <a:rPr lang="en-GB" sz="3600" b="1" dirty="0"/>
              <a:t>for you), I bought everything you need.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27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856984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600" b="1" dirty="0" err="1"/>
              <a:t>Eliezer</a:t>
            </a:r>
            <a:r>
              <a:rPr lang="en-GB" sz="3600" b="1" dirty="0"/>
              <a:t> have you seen </a:t>
            </a:r>
            <a:r>
              <a:rPr lang="en-GB" sz="3600" b="1" dirty="0" smtClean="0"/>
              <a:t>him,</a:t>
            </a:r>
            <a:endParaRPr lang="en-GB" sz="3600" b="1" dirty="0"/>
          </a:p>
          <a:p>
            <a:pPr marL="64008" indent="0">
              <a:buNone/>
            </a:pPr>
            <a:r>
              <a:rPr lang="en-GB" sz="3600" b="1" dirty="0" smtClean="0"/>
              <a:t>What He’s really like</a:t>
            </a:r>
            <a:endParaRPr lang="en-GB" sz="3600" b="1" dirty="0"/>
          </a:p>
          <a:p>
            <a:pPr marL="64008" indent="0">
              <a:buNone/>
            </a:pPr>
            <a:r>
              <a:rPr lang="en-GB" sz="3600" b="1" dirty="0"/>
              <a:t>Yea I've seen him in a search trail late </a:t>
            </a:r>
            <a:r>
              <a:rPr lang="en-GB" sz="3600" b="1" dirty="0" smtClean="0"/>
              <a:t>one night</a:t>
            </a:r>
            <a:endParaRPr lang="en-GB" sz="3600" b="1" dirty="0"/>
          </a:p>
          <a:p>
            <a:pPr marL="64008" indent="0">
              <a:buNone/>
            </a:pPr>
            <a:r>
              <a:rPr lang="en-GB" sz="3600" b="1" dirty="0"/>
              <a:t>His garment blowing in the wind</a:t>
            </a:r>
          </a:p>
          <a:p>
            <a:pPr marL="64008" indent="0">
              <a:buNone/>
            </a:pPr>
            <a:r>
              <a:rPr lang="en-GB" sz="3600" b="1" dirty="0"/>
              <a:t>Then I spoke his name,</a:t>
            </a:r>
          </a:p>
          <a:p>
            <a:pPr marL="64008" indent="0">
              <a:buNone/>
            </a:pPr>
            <a:r>
              <a:rPr lang="en-GB" sz="3600" b="1" dirty="0"/>
              <a:t>I said </a:t>
            </a:r>
            <a:r>
              <a:rPr lang="en-GB" sz="3600" b="1" dirty="0" smtClean="0"/>
              <a:t>Jesus, He turned </a:t>
            </a:r>
            <a:r>
              <a:rPr lang="en-GB" sz="3600" b="1" dirty="0"/>
              <a:t>and looked at me,</a:t>
            </a:r>
          </a:p>
          <a:p>
            <a:pPr marL="64008" indent="0">
              <a:buNone/>
            </a:pPr>
            <a:r>
              <a:rPr lang="en-GB" sz="3600" b="1" dirty="0"/>
              <a:t>Now I've never been the same.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0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215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908     ELIEZER TELL ME MORE</vt:lpstr>
      <vt:lpstr>  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908 ELIEZER TELL ME MORE</dc:title>
  <dc:creator>JUDE-MAJASAN</dc:creator>
  <cp:lastModifiedBy>JUDE-MAJASAN</cp:lastModifiedBy>
  <cp:revision>2</cp:revision>
  <dcterms:created xsi:type="dcterms:W3CDTF">2011-12-23T00:08:34Z</dcterms:created>
  <dcterms:modified xsi:type="dcterms:W3CDTF">2011-12-23T00:19:02Z</dcterms:modified>
</cp:coreProperties>
</file>