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812053-41EA-47D4-B732-E39FC5DCFAD2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191B26F-8AE7-45FF-A571-8317AE5EEEF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				909</a:t>
            </a:r>
            <a:br>
              <a:rPr lang="en-GB" b="1" dirty="0" smtClean="0"/>
            </a:br>
            <a:r>
              <a:rPr lang="en-GB" b="1" smtClean="0"/>
              <a:t> 		</a:t>
            </a:r>
            <a:r>
              <a:rPr lang="en-GB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DAUGHTER </a:t>
            </a:r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ZION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0691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400" b="1" dirty="0"/>
              <a:t>Rejoice greatly O daughter of Zion</a:t>
            </a:r>
          </a:p>
          <a:p>
            <a:pPr marL="0" indent="0">
              <a:buNone/>
            </a:pPr>
            <a:r>
              <a:rPr lang="en-GB" sz="4400" b="1" dirty="0"/>
              <a:t>Shout O daughter of Jerusalem </a:t>
            </a:r>
            <a:r>
              <a:rPr lang="en-GB" sz="4400" i="1" dirty="0"/>
              <a:t>(repeat)</a:t>
            </a:r>
          </a:p>
          <a:p>
            <a:pPr marL="0" indent="0">
              <a:buNone/>
            </a:pPr>
            <a:r>
              <a:rPr lang="en-GB" sz="4400" b="1" dirty="0"/>
              <a:t>Behold thy King he cometh</a:t>
            </a:r>
          </a:p>
          <a:p>
            <a:pPr marL="0" indent="0">
              <a:buNone/>
            </a:pPr>
            <a:r>
              <a:rPr lang="en-GB" sz="4400" b="1" dirty="0"/>
              <a:t>Behold thy he cometh unto thee</a:t>
            </a:r>
          </a:p>
          <a:p>
            <a:pPr marL="0" indent="0">
              <a:buNone/>
            </a:pPr>
            <a:r>
              <a:rPr lang="en-GB" sz="4400" b="1" dirty="0"/>
              <a:t>Rejoice greatly O daughter of Zion</a:t>
            </a:r>
          </a:p>
          <a:p>
            <a:pPr marL="0" indent="0">
              <a:buNone/>
            </a:pPr>
            <a:r>
              <a:rPr lang="en-GB" sz="4400" b="1" dirty="0"/>
              <a:t>Shout O daughter of Jerusalem.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8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</TotalTime>
  <Words>37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909    DAUGHTER OF ZION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909 DAUGHTER OF ZION</dc:title>
  <dc:creator>JUDE-MAJASAN</dc:creator>
  <cp:lastModifiedBy>JUDE-MAJASAN</cp:lastModifiedBy>
  <cp:revision>3</cp:revision>
  <dcterms:created xsi:type="dcterms:W3CDTF">2011-12-15T03:52:18Z</dcterms:created>
  <dcterms:modified xsi:type="dcterms:W3CDTF">2011-12-16T02:49:40Z</dcterms:modified>
</cp:coreProperties>
</file>