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3" d="100"/>
          <a:sy n="33" d="100"/>
        </p:scale>
        <p:origin x="32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47700" y="304800"/>
            <a:ext cx="7962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91</a:t>
            </a:r>
            <a:endParaRPr kumimoji="0" lang="en-US" sz="3600" b="1" i="1" u="none" strike="noStrike" cap="none" normalizeH="0" baseline="0" dirty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I AM GOING THROUGH</a:t>
            </a:r>
          </a:p>
          <a:p>
            <a:pPr algn="ctr"/>
            <a:endParaRPr lang="en-US" sz="3600" b="1" u="sng" dirty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>
                <a:latin typeface="Cambria" panose="02040503050406030204" pitchFamily="18" charset="0"/>
              </a:rPr>
              <a:t>L</a:t>
            </a:r>
            <a:r>
              <a:rPr lang="en-US" sz="3600" dirty="0">
                <a:latin typeface="Cambria" panose="02040503050406030204" pitchFamily="18" charset="0"/>
              </a:rPr>
              <a:t>ord, I have started to walk in the light,</a:t>
            </a:r>
          </a:p>
          <a:p>
            <a:r>
              <a:rPr lang="en-US" sz="3600" dirty="0">
                <a:latin typeface="Cambria" panose="02040503050406030204" pitchFamily="18" charset="0"/>
              </a:rPr>
              <a:t>Shining upon me from heaven so bright;</a:t>
            </a:r>
          </a:p>
          <a:p>
            <a:r>
              <a:rPr lang="en-US" sz="3600" dirty="0">
                <a:latin typeface="Cambria" panose="02040503050406030204" pitchFamily="18" charset="0"/>
              </a:rPr>
              <a:t>I bade the world and its follies adieu,</a:t>
            </a:r>
          </a:p>
          <a:p>
            <a:r>
              <a:rPr lang="en-US" sz="3600" dirty="0">
                <a:latin typeface="Cambria" panose="02040503050406030204" pitchFamily="18" charset="0"/>
              </a:rPr>
              <a:t>I’ve started in Jesus and I’m going through.</a:t>
            </a:r>
            <a:endParaRPr lang="en-US" sz="3600" b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998375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CHROUS</a:t>
            </a:r>
            <a:r>
              <a:rPr lang="en-US" sz="3600" dirty="0" smtClean="0">
                <a:latin typeface="Cambria" panose="02040503050406030204" pitchFamily="18" charset="0"/>
              </a:rPr>
              <a:t>:</a:t>
            </a:r>
            <a:endParaRPr lang="en-US" sz="3600" dirty="0">
              <a:latin typeface="Cambria" panose="02040503050406030204" pitchFamily="18" charset="0"/>
            </a:endParaRPr>
          </a:p>
          <a:p>
            <a:r>
              <a:rPr lang="en-US" sz="3600" dirty="0">
                <a:latin typeface="Cambria" panose="02040503050406030204" pitchFamily="18" charset="0"/>
              </a:rPr>
              <a:t>I’m going through, yes, I’m going through,,</a:t>
            </a:r>
          </a:p>
          <a:p>
            <a:r>
              <a:rPr lang="en-US" sz="3600" dirty="0">
                <a:latin typeface="Cambria" panose="02040503050406030204" pitchFamily="18" charset="0"/>
              </a:rPr>
              <a:t>I’ll pay the price whatever others do,</a:t>
            </a:r>
          </a:p>
          <a:p>
            <a:r>
              <a:rPr lang="en-US" sz="3600" dirty="0">
                <a:latin typeface="Cambria" panose="02040503050406030204" pitchFamily="18" charset="0"/>
              </a:rPr>
              <a:t>I’ll take the way with the Lord’s despised few,</a:t>
            </a:r>
          </a:p>
          <a:p>
            <a:r>
              <a:rPr lang="en-US" sz="3600" dirty="0">
                <a:latin typeface="Cambria" panose="02040503050406030204" pitchFamily="18" charset="0"/>
              </a:rPr>
              <a:t>I’m going through, Jesus, I’m going through.</a:t>
            </a:r>
            <a:endParaRPr lang="en-US" sz="8800" b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21920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O there are many who start in the race,</a:t>
            </a:r>
          </a:p>
          <a:p>
            <a:r>
              <a:rPr lang="en-US" sz="3600" dirty="0">
                <a:latin typeface="Cambria" panose="02040503050406030204" pitchFamily="18" charset="0"/>
              </a:rPr>
              <a:t>But with the light refuse to keep pace;</a:t>
            </a:r>
          </a:p>
          <a:p>
            <a:r>
              <a:rPr lang="en-US" sz="3600" dirty="0">
                <a:latin typeface="Cambria" panose="02040503050406030204" pitchFamily="18" charset="0"/>
              </a:rPr>
              <a:t>Others accept it because it is new,</a:t>
            </a:r>
          </a:p>
          <a:p>
            <a:r>
              <a:rPr lang="en-US" sz="3600" dirty="0">
                <a:latin typeface="Cambria" panose="02040503050406030204" pitchFamily="18" charset="0"/>
              </a:rPr>
              <a:t>But not very many expect to go through.</a:t>
            </a:r>
            <a:endParaRPr lang="en-US" sz="3600" b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75633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I’d rather walk with Jesus alone,</a:t>
            </a:r>
          </a:p>
          <a:p>
            <a:r>
              <a:rPr lang="en-US" sz="3600" dirty="0">
                <a:latin typeface="Cambria" panose="02040503050406030204" pitchFamily="18" charset="0"/>
              </a:rPr>
              <a:t>Have for a pillow, like Jacob a stone;</a:t>
            </a:r>
          </a:p>
          <a:p>
            <a:r>
              <a:rPr lang="en-US" sz="3600" dirty="0">
                <a:latin typeface="Cambria" panose="02040503050406030204" pitchFamily="18" charset="0"/>
              </a:rPr>
              <a:t>Living each moment with His face in view,</a:t>
            </a:r>
          </a:p>
          <a:p>
            <a:r>
              <a:rPr lang="en-US" sz="3600" dirty="0">
                <a:latin typeface="Cambria" panose="02040503050406030204" pitchFamily="18" charset="0"/>
              </a:rPr>
              <a:t>Than shrink from my pathway and fail to go</a:t>
            </a:r>
          </a:p>
          <a:p>
            <a:r>
              <a:rPr lang="en-GB" sz="3600" dirty="0">
                <a:latin typeface="Cambria" panose="02040503050406030204" pitchFamily="18" charset="0"/>
              </a:rPr>
              <a:t>through.</a:t>
            </a:r>
            <a:endParaRPr lang="en-US" sz="3600" b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75633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O brother, now will you take up the cross?</a:t>
            </a:r>
          </a:p>
          <a:p>
            <a:r>
              <a:rPr lang="en-US" sz="3600" dirty="0">
                <a:latin typeface="Cambria" panose="02040503050406030204" pitchFamily="18" charset="0"/>
              </a:rPr>
              <a:t>Give up the world and count it as dross;</a:t>
            </a:r>
          </a:p>
          <a:p>
            <a:r>
              <a:rPr lang="en-US" sz="3600" dirty="0">
                <a:latin typeface="Cambria" panose="02040503050406030204" pitchFamily="18" charset="0"/>
              </a:rPr>
              <a:t>Sell all thou hast and give to the poor,</a:t>
            </a:r>
          </a:p>
          <a:p>
            <a:r>
              <a:rPr lang="en-US" sz="3600" dirty="0">
                <a:latin typeface="Cambria" panose="02040503050406030204" pitchFamily="18" charset="0"/>
              </a:rPr>
              <a:t>Then go through with Jesus and those who</a:t>
            </a:r>
          </a:p>
          <a:p>
            <a:r>
              <a:rPr lang="en-US" sz="3600" dirty="0">
                <a:latin typeface="Cambria" panose="02040503050406030204" pitchFamily="18" charset="0"/>
              </a:rPr>
              <a:t>endure.</a:t>
            </a:r>
            <a:endParaRPr lang="en-US" sz="36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10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2808</TotalTime>
  <Words>197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Black</vt:lpstr>
      <vt:lpstr>Calibri</vt:lpstr>
      <vt:lpstr>Cambria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92</cp:revision>
  <dcterms:created xsi:type="dcterms:W3CDTF">2010-08-26T04:29:37Z</dcterms:created>
  <dcterms:modified xsi:type="dcterms:W3CDTF">2019-07-06T00:22:03Z</dcterms:modified>
</cp:coreProperties>
</file>