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30495"/>
            <a:ext cx="944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It was a day in the early spring time,</a:t>
            </a:r>
          </a:p>
          <a:p>
            <a:r>
              <a:rPr lang="en-GB" sz="3200" b="1" dirty="0" smtClean="0"/>
              <a:t>By an ancient water well</a:t>
            </a:r>
          </a:p>
          <a:p>
            <a:r>
              <a:rPr lang="en-GB" sz="3200" b="1" dirty="0" err="1" smtClean="0"/>
              <a:t>Eliezer</a:t>
            </a:r>
            <a:r>
              <a:rPr lang="en-GB" sz="3200" b="1" dirty="0" smtClean="0"/>
              <a:t> came to rest his camel train;</a:t>
            </a:r>
          </a:p>
          <a:p>
            <a:r>
              <a:rPr lang="en-GB" sz="3200" b="1" dirty="0" smtClean="0"/>
              <a:t>He has found a bride for Isaac,</a:t>
            </a:r>
          </a:p>
          <a:p>
            <a:r>
              <a:rPr lang="en-GB" sz="3200" b="1" dirty="0" err="1" smtClean="0"/>
              <a:t>E'er</a:t>
            </a:r>
            <a:r>
              <a:rPr lang="en-GB" sz="3200" b="1" dirty="0" smtClean="0"/>
              <a:t> the evening shadows fell;</a:t>
            </a:r>
          </a:p>
          <a:p>
            <a:r>
              <a:rPr lang="en-GB" sz="3200" b="1" dirty="0" smtClean="0"/>
              <a:t>His weary chariot cannot burn in </a:t>
            </a:r>
            <a:r>
              <a:rPr lang="en-GB" sz="3200" b="1" dirty="0" smtClean="0"/>
              <a:t>vain</a:t>
            </a:r>
          </a:p>
          <a:p>
            <a:r>
              <a:rPr lang="en-GB" sz="3200" b="1" dirty="0" smtClean="0"/>
              <a:t>So he took the fair </a:t>
            </a:r>
            <a:r>
              <a:rPr lang="en-GB" sz="3200" b="1" dirty="0" err="1" smtClean="0"/>
              <a:t>Rebekah</a:t>
            </a:r>
            <a:endParaRPr lang="en-GB" sz="3200" b="1" dirty="0" smtClean="0"/>
          </a:p>
          <a:p>
            <a:r>
              <a:rPr lang="en-GB" sz="3200" b="1" dirty="0" smtClean="0"/>
              <a:t>Dressed in </a:t>
            </a:r>
            <a:r>
              <a:rPr lang="en-GB" sz="3200" b="1" dirty="0" err="1" smtClean="0"/>
              <a:t>germents</a:t>
            </a:r>
            <a:r>
              <a:rPr lang="en-GB" sz="3200" b="1" dirty="0" smtClean="0"/>
              <a:t> rich and rare,</a:t>
            </a:r>
          </a:p>
          <a:p>
            <a:r>
              <a:rPr lang="en-GB" sz="3200" b="1" dirty="0" smtClean="0"/>
              <a:t>Back to Abraham his master by the way;</a:t>
            </a:r>
          </a:p>
          <a:p>
            <a:r>
              <a:rPr lang="en-GB" sz="3200" b="1" dirty="0" smtClean="0"/>
              <a:t>Well </a:t>
            </a:r>
            <a:r>
              <a:rPr lang="en-GB" sz="3200" b="1" dirty="0" err="1" smtClean="0"/>
              <a:t>Rebekah</a:t>
            </a:r>
            <a:r>
              <a:rPr lang="en-GB" sz="3200" b="1" dirty="0" smtClean="0"/>
              <a:t> loved her Isaac</a:t>
            </a:r>
          </a:p>
          <a:p>
            <a:r>
              <a:rPr lang="en-GB" sz="3200" b="1" dirty="0" smtClean="0"/>
              <a:t>And he loved </a:t>
            </a:r>
            <a:r>
              <a:rPr lang="en-GB" sz="3200" b="1" dirty="0" err="1" smtClean="0"/>
              <a:t>Rebekah</a:t>
            </a:r>
            <a:r>
              <a:rPr lang="en-GB" sz="3200" b="1" dirty="0" smtClean="0"/>
              <a:t> too,</a:t>
            </a:r>
          </a:p>
          <a:p>
            <a:r>
              <a:rPr lang="en-GB" sz="3200" b="1" dirty="0" smtClean="0"/>
              <a:t>Oh it must have been a happy wedding day</a:t>
            </a:r>
            <a:r>
              <a:rPr lang="en-GB" sz="3200" b="1" dirty="0" smtClean="0"/>
              <a:t>.</a:t>
            </a:r>
            <a:endParaRPr lang="en-US" sz="32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-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O GET READY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6096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CHORUS:</a:t>
            </a:r>
          </a:p>
          <a:p>
            <a:r>
              <a:rPr lang="en-GB" sz="3600" b="1" dirty="0" smtClean="0"/>
              <a:t>O get ready, the evening shadows fall,</a:t>
            </a:r>
          </a:p>
          <a:p>
            <a:r>
              <a:rPr lang="en-GB" sz="3600" b="1" dirty="0" smtClean="0"/>
              <a:t>Don't you hear the </a:t>
            </a:r>
            <a:r>
              <a:rPr lang="en-GB" sz="3600" b="1" dirty="0" err="1" smtClean="0"/>
              <a:t>Eliezer's</a:t>
            </a:r>
            <a:r>
              <a:rPr lang="en-GB" sz="3600" b="1" dirty="0" smtClean="0"/>
              <a:t> call,</a:t>
            </a:r>
          </a:p>
          <a:p>
            <a:r>
              <a:rPr lang="en-GB" sz="3600" b="1" dirty="0" smtClean="0"/>
              <a:t>There's going to be a wedding supper,</a:t>
            </a:r>
          </a:p>
          <a:p>
            <a:r>
              <a:rPr lang="en-GB" sz="3600" b="1" dirty="0" smtClean="0"/>
              <a:t>Our joys will soon begin,</a:t>
            </a:r>
          </a:p>
          <a:p>
            <a:r>
              <a:rPr lang="en-GB" sz="3600" b="1" dirty="0" smtClean="0"/>
              <a:t>In the evening when the camel train </a:t>
            </a:r>
            <a:r>
              <a:rPr lang="en-GB" sz="3600" b="1" dirty="0" smtClean="0"/>
              <a:t>comes in</a:t>
            </a:r>
            <a:r>
              <a:rPr lang="en-GB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-113883"/>
            <a:ext cx="94488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200" b="1" dirty="0" smtClean="0"/>
              <a:t>Now the blessed holy Spirit</a:t>
            </a:r>
          </a:p>
          <a:p>
            <a:r>
              <a:rPr lang="en-GB" sz="3200" b="1" dirty="0" smtClean="0"/>
              <a:t>Through the prophet of this day (hour)</a:t>
            </a:r>
          </a:p>
          <a:p>
            <a:r>
              <a:rPr lang="en-GB" sz="3200" b="1" dirty="0" smtClean="0"/>
              <a:t>Has come down to hunt a worthy bride;</a:t>
            </a:r>
          </a:p>
          <a:p>
            <a:r>
              <a:rPr lang="en-GB" sz="3200" b="1" dirty="0" smtClean="0"/>
              <a:t>For Isaac over yonder has </a:t>
            </a:r>
            <a:r>
              <a:rPr lang="en-GB" sz="3200" b="1" smtClean="0"/>
              <a:t>prepared </a:t>
            </a:r>
            <a:r>
              <a:rPr lang="en-GB" sz="3200" b="1" smtClean="0"/>
              <a:t>his </a:t>
            </a:r>
            <a:r>
              <a:rPr lang="en-GB" sz="3200" b="1" dirty="0" smtClean="0"/>
              <a:t>tent</a:t>
            </a:r>
          </a:p>
          <a:p>
            <a:r>
              <a:rPr lang="en-GB" sz="3200" b="1" dirty="0" smtClean="0"/>
              <a:t>of love</a:t>
            </a:r>
          </a:p>
          <a:p>
            <a:r>
              <a:rPr lang="en-GB" sz="3200" b="1" dirty="0" smtClean="0"/>
              <a:t>And he wants his fair </a:t>
            </a:r>
            <a:r>
              <a:rPr lang="en-GB" sz="3200" b="1" dirty="0" err="1" smtClean="0"/>
              <a:t>Rebekah</a:t>
            </a:r>
            <a:r>
              <a:rPr lang="en-GB" sz="3200" b="1" dirty="0" smtClean="0"/>
              <a:t> by his side.</a:t>
            </a:r>
          </a:p>
          <a:p>
            <a:r>
              <a:rPr lang="en-GB" sz="3200" b="1" dirty="0" smtClean="0"/>
              <a:t>She has left her brother and mother</a:t>
            </a:r>
          </a:p>
          <a:p>
            <a:r>
              <a:rPr lang="en-GB" sz="3200" b="1" dirty="0" smtClean="0"/>
              <a:t>(</a:t>
            </a:r>
            <a:r>
              <a:rPr lang="en-GB" sz="3200" b="1" dirty="0" err="1" smtClean="0"/>
              <a:t>kinsfolks</a:t>
            </a:r>
            <a:r>
              <a:rPr lang="en-GB" sz="3200" b="1" dirty="0" smtClean="0"/>
              <a:t> gladly)</a:t>
            </a:r>
          </a:p>
          <a:p>
            <a:r>
              <a:rPr lang="en-GB" sz="3200" b="1" dirty="0" smtClean="0"/>
              <a:t>And had bade them all good bye,</a:t>
            </a:r>
          </a:p>
          <a:p>
            <a:r>
              <a:rPr lang="en-GB" sz="3200" b="1" dirty="0" smtClean="0"/>
              <a:t>And she's going to his home beyond the sea</a:t>
            </a:r>
          </a:p>
          <a:p>
            <a:r>
              <a:rPr lang="en-GB" sz="3200" b="1" dirty="0" smtClean="0"/>
              <a:t>Well she'll soon behold her Isaac</a:t>
            </a:r>
          </a:p>
          <a:p>
            <a:r>
              <a:rPr lang="en-GB" sz="3200" b="1" dirty="0" smtClean="0"/>
              <a:t>In that blest eternity, what a happy wedding</a:t>
            </a:r>
          </a:p>
          <a:p>
            <a:r>
              <a:rPr lang="en-GB" sz="3200" b="1" dirty="0" smtClean="0"/>
              <a:t>that will be.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5807</TotalTime>
  <Words>222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193</cp:revision>
  <dcterms:created xsi:type="dcterms:W3CDTF">2010-08-26T04:29:37Z</dcterms:created>
  <dcterms:modified xsi:type="dcterms:W3CDTF">2011-03-11T17:17:11Z</dcterms:modified>
</cp:coreProperties>
</file>