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40FD07B-F845-453F-8DB3-2D702F09E5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628FB3F-21D8-48BA-A192-A2BF74358F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D07B-F845-453F-8DB3-2D702F09E5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FB3F-21D8-48BA-A192-A2BF74358F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D07B-F845-453F-8DB3-2D702F09E5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FB3F-21D8-48BA-A192-A2BF74358F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40FD07B-F845-453F-8DB3-2D702F09E5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FB3F-21D8-48BA-A192-A2BF74358F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40FD07B-F845-453F-8DB3-2D702F09E5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628FB3F-21D8-48BA-A192-A2BF74358F3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40FD07B-F845-453F-8DB3-2D702F09E5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628FB3F-21D8-48BA-A192-A2BF74358F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40FD07B-F845-453F-8DB3-2D702F09E5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628FB3F-21D8-48BA-A192-A2BF74358F3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D07B-F845-453F-8DB3-2D702F09E5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FB3F-21D8-48BA-A192-A2BF74358F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40FD07B-F845-453F-8DB3-2D702F09E5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628FB3F-21D8-48BA-A192-A2BF74358F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40FD07B-F845-453F-8DB3-2D702F09E5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628FB3F-21D8-48BA-A192-A2BF74358F3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40FD07B-F845-453F-8DB3-2D702F09E5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628FB3F-21D8-48BA-A192-A2BF74358F3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40FD07B-F845-453F-8DB3-2D702F09E5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628FB3F-21D8-48BA-A192-A2BF74358F33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  911 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THERE, THEY CRUCIFIED HIM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GB" sz="3200" b="1" dirty="0"/>
              <a:t>In the early morning, the sun was high,</a:t>
            </a:r>
          </a:p>
          <a:p>
            <a:pPr marL="64008" indent="0">
              <a:buNone/>
            </a:pPr>
            <a:r>
              <a:rPr lang="en-GB" sz="3200" b="1" dirty="0"/>
              <a:t>As a heavy mob gathered round;</a:t>
            </a:r>
          </a:p>
          <a:p>
            <a:pPr marL="64008" indent="0">
              <a:buNone/>
            </a:pPr>
            <a:r>
              <a:rPr lang="en-GB" sz="3200" b="1" dirty="0"/>
              <a:t>Some have come to see Him die,</a:t>
            </a:r>
          </a:p>
          <a:p>
            <a:pPr marL="64008" indent="0">
              <a:buNone/>
            </a:pPr>
            <a:r>
              <a:rPr lang="en-GB" sz="3200" b="1" dirty="0"/>
              <a:t>Some just felt He's in town;</a:t>
            </a:r>
          </a:p>
          <a:p>
            <a:pPr marL="64008" indent="0">
              <a:buNone/>
            </a:pPr>
            <a:r>
              <a:rPr lang="en-GB" sz="3200" b="1" dirty="0"/>
              <a:t>Was it that He just happened to</a:t>
            </a:r>
          </a:p>
          <a:p>
            <a:pPr marL="64008" indent="0">
              <a:buNone/>
            </a:pPr>
            <a:r>
              <a:rPr lang="en-GB" sz="3200" b="1" dirty="0"/>
              <a:t>Have fallen into evil hands?</a:t>
            </a:r>
          </a:p>
          <a:p>
            <a:pPr marL="64008" indent="0">
              <a:buNone/>
            </a:pPr>
            <a:r>
              <a:rPr lang="en-GB" sz="3200" b="1" dirty="0"/>
              <a:t>What they failed to realise,</a:t>
            </a:r>
          </a:p>
          <a:p>
            <a:pPr marL="64008" indent="0">
              <a:buNone/>
            </a:pPr>
            <a:r>
              <a:rPr lang="en-GB" sz="3200" b="1" dirty="0"/>
              <a:t>It was ordained in God's plan</a:t>
            </a:r>
          </a:p>
          <a:p>
            <a:pPr marL="64008" indent="0">
              <a:buNone/>
            </a:pPr>
            <a:r>
              <a:rPr lang="en-GB" sz="3200" b="1" dirty="0"/>
              <a:t>So there, they crucified Him.</a:t>
            </a:r>
          </a:p>
          <a:p>
            <a:pPr marL="64008" indent="0">
              <a:buNone/>
            </a:pPr>
            <a:endParaRPr lang="en-GB" sz="3200" b="1" dirty="0"/>
          </a:p>
        </p:txBody>
      </p:sp>
      <p:pic>
        <p:nvPicPr>
          <p:cNvPr id="6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29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	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13384"/>
            <a:ext cx="8229600" cy="5544616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There, the most holy city of that day</a:t>
            </a:r>
          </a:p>
          <a:p>
            <a:pPr marL="0" indent="0">
              <a:buNone/>
            </a:pPr>
            <a:r>
              <a:rPr lang="en-GB" sz="3600" b="1" dirty="0"/>
              <a:t>They, the most religious leaders said,</a:t>
            </a:r>
          </a:p>
          <a:p>
            <a:pPr marL="0" indent="0">
              <a:buNone/>
            </a:pPr>
            <a:r>
              <a:rPr lang="en-GB" sz="3600" b="1" dirty="0"/>
              <a:t>"Take Him away; crucify-"</a:t>
            </a:r>
          </a:p>
          <a:p>
            <a:pPr marL="0" indent="0">
              <a:buNone/>
            </a:pPr>
            <a:r>
              <a:rPr lang="en-GB" sz="3600" b="1" dirty="0"/>
              <a:t>They did it 'cause they did not understand,</a:t>
            </a:r>
          </a:p>
          <a:p>
            <a:pPr marL="0" indent="0">
              <a:buNone/>
            </a:pPr>
            <a:r>
              <a:rPr lang="en-GB" sz="3600" b="1" dirty="0"/>
              <a:t>Him, the greatest gift God ever gave to men.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24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096962"/>
            <a:ext cx="8748712" cy="6004446"/>
          </a:xfrm>
        </p:spPr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en-GB" sz="3900" b="1" dirty="0"/>
              <a:t>Its been almost two thousand years,</a:t>
            </a:r>
          </a:p>
          <a:p>
            <a:pPr marL="64008" indent="0">
              <a:buNone/>
            </a:pPr>
            <a:r>
              <a:rPr lang="en-GB" sz="3900" b="1" dirty="0"/>
              <a:t>Things are about the same;</a:t>
            </a:r>
          </a:p>
          <a:p>
            <a:pPr marL="64008" indent="0">
              <a:buNone/>
            </a:pPr>
            <a:r>
              <a:rPr lang="en-GB" sz="3900" b="1" dirty="0"/>
              <a:t>To think we'll learn from their mistakes,</a:t>
            </a:r>
          </a:p>
          <a:p>
            <a:pPr marL="64008" indent="0">
              <a:buNone/>
            </a:pPr>
            <a:r>
              <a:rPr lang="en-GB" sz="3900" b="1" dirty="0"/>
              <a:t>I guess some things just never change</a:t>
            </a:r>
          </a:p>
          <a:p>
            <a:pPr marL="64008" indent="0">
              <a:buNone/>
            </a:pPr>
            <a:r>
              <a:rPr lang="en-GB" sz="3900" b="1" dirty="0"/>
              <a:t>They have got Him on the cross again that came</a:t>
            </a:r>
          </a:p>
          <a:p>
            <a:pPr marL="64008" indent="0">
              <a:buNone/>
            </a:pPr>
            <a:r>
              <a:rPr lang="en-GB" sz="3900" b="1" dirty="0"/>
              <a:t>through evil hands, They don't want His </a:t>
            </a:r>
            <a:r>
              <a:rPr lang="en-GB" sz="3900" b="1" dirty="0" smtClean="0"/>
              <a:t>word today</a:t>
            </a:r>
            <a:endParaRPr lang="en-GB" sz="3900" b="1" dirty="0"/>
          </a:p>
          <a:p>
            <a:pPr marL="64008" indent="0">
              <a:buNone/>
            </a:pPr>
            <a:r>
              <a:rPr lang="en-GB" sz="3900" b="1" dirty="0"/>
              <a:t>Like they didn't want Him then,</a:t>
            </a:r>
          </a:p>
          <a:p>
            <a:pPr marL="64008" indent="0">
              <a:buNone/>
            </a:pPr>
            <a:r>
              <a:rPr lang="en-GB" sz="3900" b="1" dirty="0"/>
              <a:t>So there, they crucified Him.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0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52736"/>
            <a:ext cx="8569325" cy="554355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3600" b="1" dirty="0"/>
              <a:t>There, the most holy city of that day</a:t>
            </a:r>
          </a:p>
          <a:p>
            <a:pPr marL="64008" indent="0">
              <a:buNone/>
            </a:pPr>
            <a:r>
              <a:rPr lang="en-GB" sz="3600" b="1" dirty="0"/>
              <a:t>(Jerusalem) they the most religious </a:t>
            </a:r>
            <a:r>
              <a:rPr lang="en-GB" sz="3600" b="1" dirty="0" smtClean="0"/>
              <a:t>sinners said</a:t>
            </a:r>
            <a:r>
              <a:rPr lang="en-GB" sz="3600" b="1" dirty="0"/>
              <a:t>,</a:t>
            </a:r>
          </a:p>
          <a:p>
            <a:pPr marL="64008" indent="0">
              <a:buNone/>
            </a:pPr>
            <a:r>
              <a:rPr lang="en-GB" sz="3600" b="1" dirty="0"/>
              <a:t>Take Him away, crucify, the word to die, they</a:t>
            </a:r>
          </a:p>
          <a:p>
            <a:pPr marL="64008" indent="0">
              <a:buNone/>
            </a:pPr>
            <a:r>
              <a:rPr lang="en-GB" sz="3600" b="1" dirty="0"/>
              <a:t>did it 'cause they did not understand; Him, the</a:t>
            </a:r>
          </a:p>
          <a:p>
            <a:pPr marL="64008" indent="0">
              <a:buNone/>
            </a:pPr>
            <a:r>
              <a:rPr lang="en-GB" sz="3600" b="1" dirty="0"/>
              <a:t>greatest gift God ever gave to man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95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052736"/>
            <a:ext cx="8713787" cy="5616575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3600" b="1" dirty="0"/>
              <a:t>Long after God's promises have been </a:t>
            </a:r>
            <a:r>
              <a:rPr lang="en-GB" sz="3600" b="1" dirty="0" smtClean="0"/>
              <a:t>fulfilled today</a:t>
            </a:r>
            <a:r>
              <a:rPr lang="en-GB" sz="3600" b="1" dirty="0"/>
              <a:t>;</a:t>
            </a:r>
          </a:p>
          <a:p>
            <a:pPr marL="64008" indent="0">
              <a:buNone/>
            </a:pPr>
            <a:r>
              <a:rPr lang="en-GB" sz="3600" b="1" dirty="0"/>
              <a:t>People are still looking for what God will do </a:t>
            </a:r>
            <a:r>
              <a:rPr lang="en-GB" sz="3600" b="1" dirty="0" smtClean="0"/>
              <a:t>in future</a:t>
            </a:r>
            <a:r>
              <a:rPr lang="en-GB" sz="3600" b="1" dirty="0"/>
              <a:t>,</a:t>
            </a:r>
          </a:p>
          <a:p>
            <a:pPr marL="64008" indent="0">
              <a:buNone/>
            </a:pPr>
            <a:r>
              <a:rPr lang="en-GB" sz="3600" b="1" dirty="0"/>
              <a:t>Adulterous generation all searching for </a:t>
            </a:r>
            <a:r>
              <a:rPr lang="en-GB" sz="3600" b="1" dirty="0" smtClean="0"/>
              <a:t>some signs</a:t>
            </a:r>
            <a:r>
              <a:rPr lang="en-GB" sz="3600" b="1" dirty="0"/>
              <a:t>, </a:t>
            </a:r>
            <a:endParaRPr lang="en-GB" sz="3600" b="1" dirty="0" smtClean="0"/>
          </a:p>
          <a:p>
            <a:pPr marL="64008" indent="0">
              <a:buNone/>
            </a:pPr>
            <a:r>
              <a:rPr lang="en-GB" sz="3600" b="1" dirty="0" smtClean="0"/>
              <a:t>They'll not </a:t>
            </a:r>
            <a:r>
              <a:rPr lang="en-GB" sz="3600" b="1" dirty="0"/>
              <a:t>see those signs today</a:t>
            </a:r>
          </a:p>
          <a:p>
            <a:pPr marL="64008" indent="0">
              <a:buNone/>
            </a:pPr>
            <a:r>
              <a:rPr lang="en-GB" sz="3600" b="1" dirty="0"/>
              <a:t>'Cause they're not in God's own plan,</a:t>
            </a:r>
          </a:p>
          <a:p>
            <a:pPr marL="64008" indent="0">
              <a:buNone/>
            </a:pPr>
            <a:r>
              <a:rPr lang="en-GB" sz="3600" b="1" dirty="0"/>
              <a:t>I'm glad, He took me in today.</a:t>
            </a:r>
          </a:p>
          <a:p>
            <a:pPr marL="64008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65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186368"/>
            <a:ext cx="8713787" cy="5688012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GB" sz="3600" b="1" dirty="0"/>
              <a:t>Today, the most holy temples of the land</a:t>
            </a:r>
          </a:p>
          <a:p>
            <a:pPr marL="64008" indent="0">
              <a:buNone/>
            </a:pPr>
            <a:r>
              <a:rPr lang="en-GB" sz="3600" b="1" dirty="0"/>
              <a:t>(Denominations) today, The most religious</a:t>
            </a:r>
          </a:p>
          <a:p>
            <a:pPr marL="64008" indent="0">
              <a:buNone/>
            </a:pPr>
            <a:r>
              <a:rPr lang="en-GB" sz="3600" b="1" dirty="0"/>
              <a:t>leaders say " He is a false prophet,</a:t>
            </a:r>
          </a:p>
          <a:p>
            <a:pPr marL="64008" indent="0">
              <a:buNone/>
            </a:pPr>
            <a:r>
              <a:rPr lang="en-GB" sz="3600" b="1" dirty="0"/>
              <a:t>(So) put Him away, don't take His word" they</a:t>
            </a:r>
          </a:p>
          <a:p>
            <a:pPr marL="64008" indent="0">
              <a:buNone/>
            </a:pPr>
            <a:r>
              <a:rPr lang="en-GB" sz="3600" b="1" dirty="0"/>
              <a:t>do it 'cause they do not understand,</a:t>
            </a:r>
          </a:p>
          <a:p>
            <a:pPr marL="64008" indent="0">
              <a:buNone/>
            </a:pPr>
            <a:r>
              <a:rPr lang="en-GB" sz="3600" b="1" dirty="0"/>
              <a:t>The truth, and the manifested plans made </a:t>
            </a:r>
            <a:r>
              <a:rPr lang="en-GB" sz="3600" b="1" dirty="0" smtClean="0"/>
              <a:t>plain today</a:t>
            </a:r>
            <a:r>
              <a:rPr lang="en-GB" sz="36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53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</TotalTime>
  <Words>329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       911   THERE, THEY CRUCIFIED HIM</vt:lpstr>
      <vt:lpstr>   CHORUS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911   THERE, THEY CRUCIFIED HIM</dc:title>
  <dc:creator>JUDE-MAJASAN</dc:creator>
  <cp:lastModifiedBy>JUDE-MAJASAN</cp:lastModifiedBy>
  <cp:revision>2</cp:revision>
  <dcterms:created xsi:type="dcterms:W3CDTF">2011-12-23T00:19:44Z</dcterms:created>
  <dcterms:modified xsi:type="dcterms:W3CDTF">2011-12-23T00:36:09Z</dcterms:modified>
</cp:coreProperties>
</file>