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Save in the arms of Jesus</a:t>
            </a:r>
          </a:p>
          <a:p>
            <a:r>
              <a:rPr lang="en-GB" sz="3600" b="1" dirty="0" smtClean="0"/>
              <a:t>Safe on His gentle breast,</a:t>
            </a:r>
          </a:p>
          <a:p>
            <a:r>
              <a:rPr lang="en-GB" sz="3600" b="1" dirty="0" smtClean="0"/>
              <a:t>There by His love o'er shaded</a:t>
            </a:r>
          </a:p>
          <a:p>
            <a:r>
              <a:rPr lang="en-GB" sz="3600" b="1" dirty="0" smtClean="0"/>
              <a:t>Sweetly my soul shall rest</a:t>
            </a:r>
          </a:p>
          <a:p>
            <a:r>
              <a:rPr lang="en-GB" sz="3600" b="1" dirty="0" smtClean="0"/>
              <a:t>Hark! 'tis the voice of angels,</a:t>
            </a:r>
          </a:p>
          <a:p>
            <a:r>
              <a:rPr lang="en-GB" sz="3600" b="1" dirty="0" smtClean="0"/>
              <a:t>Borne in a song to me,</a:t>
            </a:r>
          </a:p>
          <a:p>
            <a:r>
              <a:rPr lang="en-GB" sz="3600" b="1" dirty="0" smtClean="0"/>
              <a:t>Over the field of glory</a:t>
            </a:r>
          </a:p>
          <a:p>
            <a:r>
              <a:rPr lang="en-GB" sz="3600" b="1" dirty="0" smtClean="0"/>
              <a:t>Over the jasper sea.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SAVE IN THE ARMS OF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Safe in the arms of Jesus</a:t>
            </a:r>
          </a:p>
          <a:p>
            <a:r>
              <a:rPr lang="en-GB" sz="3600" b="1" dirty="0" smtClean="0"/>
              <a:t>Safe on His gentle breast</a:t>
            </a:r>
          </a:p>
          <a:p>
            <a:r>
              <a:rPr lang="en-GB" sz="3600" b="1" dirty="0" smtClean="0"/>
              <a:t>There by His love o'er shaded</a:t>
            </a:r>
          </a:p>
          <a:p>
            <a:r>
              <a:rPr lang="en-GB" sz="3600" b="1" smtClean="0"/>
              <a:t>Sweetly my </a:t>
            </a:r>
            <a:r>
              <a:rPr lang="en-GB" sz="3600" b="1" dirty="0" smtClean="0"/>
              <a:t>soul shall rest.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Safe in the arms of Jesus</a:t>
            </a:r>
          </a:p>
          <a:p>
            <a:r>
              <a:rPr lang="en-GB" sz="3600" b="1" dirty="0" smtClean="0"/>
              <a:t>Safe from corroding care,</a:t>
            </a:r>
          </a:p>
          <a:p>
            <a:r>
              <a:rPr lang="en-GB" sz="3600" b="1" dirty="0" smtClean="0"/>
              <a:t>Safe from the world's temptations</a:t>
            </a:r>
          </a:p>
          <a:p>
            <a:r>
              <a:rPr lang="en-GB" sz="3600" b="1" dirty="0" smtClean="0"/>
              <a:t>Sin cannot harm me there,</a:t>
            </a:r>
          </a:p>
          <a:p>
            <a:r>
              <a:rPr lang="en-GB" sz="3600" b="1" dirty="0" smtClean="0"/>
              <a:t>Free from the blight of sorrow</a:t>
            </a:r>
          </a:p>
          <a:p>
            <a:r>
              <a:rPr lang="en-GB" sz="3600" b="1" dirty="0" smtClean="0"/>
              <a:t>Free from my doubts and fears</a:t>
            </a:r>
          </a:p>
          <a:p>
            <a:r>
              <a:rPr lang="en-GB" sz="3600" b="1" dirty="0" smtClean="0"/>
              <a:t>Only a few more trails</a:t>
            </a:r>
          </a:p>
          <a:p>
            <a:r>
              <a:rPr lang="en-GB" sz="3600" b="1" dirty="0" smtClean="0"/>
              <a:t>Only a few more tears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Jesus, my heart's dear refuge,</a:t>
            </a:r>
          </a:p>
          <a:p>
            <a:r>
              <a:rPr lang="en-GB" sz="3600" b="1" dirty="0" smtClean="0"/>
              <a:t>Jesus has died for me</a:t>
            </a:r>
          </a:p>
          <a:p>
            <a:r>
              <a:rPr lang="en-GB" sz="3600" b="1" dirty="0" smtClean="0"/>
              <a:t>Firm on the rock of Ages</a:t>
            </a:r>
          </a:p>
          <a:p>
            <a:r>
              <a:rPr lang="en-GB" sz="3600" b="1" dirty="0" smtClean="0"/>
              <a:t>Ever my trust shall be</a:t>
            </a:r>
          </a:p>
          <a:p>
            <a:r>
              <a:rPr lang="en-GB" sz="3600" b="1" dirty="0" smtClean="0"/>
              <a:t>Here let me wait with patience,</a:t>
            </a:r>
          </a:p>
          <a:p>
            <a:r>
              <a:rPr lang="en-GB" sz="3600" b="1" dirty="0" smtClean="0"/>
              <a:t>Wait till the night is o'er</a:t>
            </a:r>
          </a:p>
          <a:p>
            <a:r>
              <a:rPr lang="en-GB" sz="3600" b="1" dirty="0" smtClean="0"/>
              <a:t>Wait till I see the morning</a:t>
            </a:r>
          </a:p>
          <a:p>
            <a:r>
              <a:rPr lang="en-GB" sz="3600" b="1" dirty="0" smtClean="0"/>
              <a:t>Break on the golden shore.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5781</TotalTime>
  <Words>170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190</cp:revision>
  <dcterms:created xsi:type="dcterms:W3CDTF">2010-08-26T04:29:37Z</dcterms:created>
  <dcterms:modified xsi:type="dcterms:W3CDTF">2011-02-06T08:48:49Z</dcterms:modified>
</cp:coreProperties>
</file>