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205451B-8167-4C7C-B425-1CD7428E746F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5E4677A-5077-40F0-8396-164BB8ECC592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/>
              <a:t>			   913</a:t>
            </a:r>
            <a:br>
              <a:rPr lang="en-GB" sz="3600" b="1" dirty="0" smtClean="0"/>
            </a:br>
            <a:r>
              <a:rPr lang="en-GB" sz="3600" b="1" dirty="0" smtClean="0"/>
              <a:t> A SONG HOLY ANGELS CANNOT SING</a:t>
            </a:r>
            <a:endParaRPr lang="en-GB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534166"/>
            <a:ext cx="8748464" cy="6575354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3800" b="1" dirty="0"/>
              <a:t>Angels never knew a joy that is mine,</a:t>
            </a:r>
          </a:p>
          <a:p>
            <a:pPr marL="64008" indent="0">
              <a:buNone/>
            </a:pPr>
            <a:r>
              <a:rPr lang="en-GB" sz="3800" b="1" dirty="0"/>
              <a:t>For the Blood has never washed their </a:t>
            </a:r>
            <a:r>
              <a:rPr lang="en-GB" sz="3800" b="1" dirty="0" smtClean="0"/>
              <a:t>sins away</a:t>
            </a:r>
            <a:r>
              <a:rPr lang="en-GB" sz="3800" b="1" dirty="0"/>
              <a:t>,</a:t>
            </a:r>
          </a:p>
          <a:p>
            <a:pPr marL="64008" indent="0">
              <a:buNone/>
            </a:pPr>
            <a:r>
              <a:rPr lang="en-GB" sz="3800" b="1" dirty="0"/>
              <a:t>Though they sing in heaven, there </a:t>
            </a:r>
            <a:r>
              <a:rPr lang="en-GB" sz="3800" b="1" dirty="0" smtClean="0"/>
              <a:t>will come </a:t>
            </a:r>
            <a:r>
              <a:rPr lang="en-GB" sz="3800" b="1" dirty="0"/>
              <a:t>a time,</a:t>
            </a:r>
          </a:p>
          <a:p>
            <a:pPr marL="64008" indent="0">
              <a:buNone/>
            </a:pPr>
            <a:r>
              <a:rPr lang="en-GB" sz="3800" b="1" dirty="0"/>
              <a:t>When silently they'll listen, while I </a:t>
            </a:r>
            <a:r>
              <a:rPr lang="en-GB" sz="3800" b="1" dirty="0" smtClean="0"/>
              <a:t>sing "Amazing </a:t>
            </a:r>
            <a:r>
              <a:rPr lang="en-GB" sz="3800" b="1" dirty="0"/>
              <a:t>Grace".</a:t>
            </a:r>
          </a:p>
          <a:p>
            <a:pPr marL="64008" indent="0">
              <a:buNone/>
            </a:pPr>
            <a:endParaRPr lang="en-GB" sz="38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9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GB" b="1" dirty="0" smtClean="0"/>
              <a:t>		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800" b="1" dirty="0"/>
              <a:t>It's a song holy angels cannot sing,</a:t>
            </a:r>
          </a:p>
          <a:p>
            <a:pPr marL="64008" indent="0">
              <a:buNone/>
            </a:pPr>
            <a:r>
              <a:rPr lang="en-GB" sz="3800" b="1" dirty="0"/>
              <a:t>"Amazing grace... "How sweet the sound"</a:t>
            </a:r>
          </a:p>
          <a:p>
            <a:pPr marL="64008" indent="0">
              <a:buNone/>
            </a:pPr>
            <a:r>
              <a:rPr lang="en-GB" sz="3800" b="1" dirty="0"/>
              <a:t>It's a song holy angels cannot sing,</a:t>
            </a:r>
          </a:p>
          <a:p>
            <a:pPr marL="64008" indent="0">
              <a:buNone/>
            </a:pPr>
            <a:r>
              <a:rPr lang="en-GB" sz="3800" b="1" dirty="0"/>
              <a:t>"I once was lost... "But now I'm found".</a:t>
            </a:r>
          </a:p>
          <a:p>
            <a:pPr marL="64008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47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196752"/>
            <a:ext cx="82296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GB" sz="3800" b="1" dirty="0"/>
              <a:t>"Holy is the Lord", the angels sing,</a:t>
            </a:r>
          </a:p>
          <a:p>
            <a:pPr marL="64008" indent="0">
              <a:buNone/>
            </a:pPr>
            <a:r>
              <a:rPr lang="en-GB" sz="3800" b="1" dirty="0"/>
              <a:t>Before the throne of God, continually,</a:t>
            </a:r>
          </a:p>
          <a:p>
            <a:pPr marL="64008" indent="0">
              <a:buNone/>
            </a:pPr>
            <a:r>
              <a:rPr lang="en-GB" sz="3800" b="1" dirty="0"/>
              <a:t>For me to join their song will be a </a:t>
            </a:r>
            <a:r>
              <a:rPr lang="en-GB" sz="3800" b="1" dirty="0" smtClean="0"/>
              <a:t>natural thing</a:t>
            </a:r>
            <a:r>
              <a:rPr lang="en-GB" sz="3800" b="1" dirty="0"/>
              <a:t>,</a:t>
            </a:r>
          </a:p>
          <a:p>
            <a:pPr marL="64008" indent="0">
              <a:buNone/>
            </a:pPr>
            <a:r>
              <a:rPr lang="en-GB" sz="3800" b="1" dirty="0"/>
              <a:t>But they just won't know the words... </a:t>
            </a:r>
            <a:r>
              <a:rPr lang="en-GB" sz="3800" b="1" dirty="0" smtClean="0"/>
              <a:t>To "Love </a:t>
            </a:r>
            <a:r>
              <a:rPr lang="en-GB" sz="3800" b="1" dirty="0"/>
              <a:t>lifted me".</a:t>
            </a:r>
          </a:p>
          <a:p>
            <a:pPr marL="64008" indent="0">
              <a:buNone/>
            </a:pPr>
            <a:endParaRPr lang="en-GB" sz="38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4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</TotalTime>
  <Words>125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      913  A SONG HOLY ANGELS CANNOT SING</vt:lpstr>
      <vt:lpstr>  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913 A SONG HOLY ANGELS CANNOT SING</dc:title>
  <dc:creator>JUDE-MAJASAN</dc:creator>
  <cp:lastModifiedBy>JUDE-MAJASAN</cp:lastModifiedBy>
  <cp:revision>3</cp:revision>
  <dcterms:created xsi:type="dcterms:W3CDTF">2011-12-23T01:20:13Z</dcterms:created>
  <dcterms:modified xsi:type="dcterms:W3CDTF">2011-12-23T01:31:56Z</dcterms:modified>
</cp:coreProperties>
</file>