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FEF3EC7-D986-42ED-96C0-E9DFDDCA817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172FB7-8964-4A62-B6B5-51C8A28BF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914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I’M </a:t>
            </a:r>
            <a:r>
              <a:rPr lang="en-US" b="1" u="sng" dirty="0" smtClean="0"/>
              <a:t>READY TO GO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200" b="1" dirty="0" smtClean="0"/>
              <a:t>I’ve seen all this world I want to see</a:t>
            </a:r>
          </a:p>
          <a:p>
            <a:pPr marL="64008" indent="0">
              <a:buNone/>
            </a:pPr>
            <a:r>
              <a:rPr lang="en-US" sz="4200" b="1" dirty="0" smtClean="0"/>
              <a:t>Things I’m hearing got no change on me</a:t>
            </a:r>
          </a:p>
          <a:p>
            <a:pPr marL="64008" indent="0">
              <a:buNone/>
            </a:pPr>
            <a:r>
              <a:rPr lang="en-US" sz="4200" b="1" dirty="0" smtClean="0"/>
              <a:t>I’m not worried about the future because I know</a:t>
            </a:r>
          </a:p>
          <a:p>
            <a:pPr marL="64008" indent="0">
              <a:buNone/>
            </a:pPr>
            <a:r>
              <a:rPr lang="en-US" sz="4200" b="1" dirty="0" smtClean="0"/>
              <a:t>He’s a-ready to come, and I’m a-ready to go.</a:t>
            </a:r>
            <a:endParaRPr lang="en-US" sz="42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1399032"/>
          </a:xfrm>
        </p:spPr>
        <p:txBody>
          <a:bodyPr/>
          <a:lstStyle/>
          <a:p>
            <a:r>
              <a:rPr lang="en-US" b="1" dirty="0" smtClean="0"/>
              <a:t>            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525000" cy="48006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400" b="1" dirty="0" smtClean="0"/>
              <a:t>Things I care about is talking about heaven</a:t>
            </a:r>
          </a:p>
          <a:p>
            <a:pPr marL="64008" indent="0">
              <a:buNone/>
            </a:pPr>
            <a:r>
              <a:rPr lang="en-US" sz="3400" b="1" dirty="0" smtClean="0"/>
              <a:t>If you </a:t>
            </a:r>
            <a:r>
              <a:rPr lang="en-US" sz="3400" b="1" dirty="0" err="1" smtClean="0"/>
              <a:t>wanna</a:t>
            </a:r>
            <a:r>
              <a:rPr lang="en-US" sz="3400" b="1" dirty="0" smtClean="0"/>
              <a:t> go along you’d better be a believer</a:t>
            </a:r>
          </a:p>
          <a:p>
            <a:pPr marL="64008" indent="0">
              <a:buNone/>
            </a:pPr>
            <a:r>
              <a:rPr lang="en-US" sz="3400" b="1" dirty="0" smtClean="0"/>
              <a:t>I got a feeling, someday soon we’ll be leaving</a:t>
            </a:r>
          </a:p>
          <a:p>
            <a:pPr marL="64008" indent="0">
              <a:buNone/>
            </a:pPr>
            <a:r>
              <a:rPr lang="en-US" sz="3400" b="1" dirty="0" smtClean="0"/>
              <a:t>And if you </a:t>
            </a:r>
            <a:r>
              <a:rPr lang="en-US" sz="3400" b="1" dirty="0" err="1" smtClean="0"/>
              <a:t>wanna</a:t>
            </a:r>
            <a:r>
              <a:rPr lang="en-US" sz="3400" b="1" dirty="0" smtClean="0"/>
              <a:t> ride this train </a:t>
            </a:r>
          </a:p>
          <a:p>
            <a:pPr marL="64008" indent="0">
              <a:buNone/>
            </a:pPr>
            <a:r>
              <a:rPr lang="en-US" sz="3400" b="1" dirty="0" smtClean="0"/>
              <a:t>You’d better not be slow</a:t>
            </a:r>
          </a:p>
          <a:p>
            <a:pPr marL="64008" indent="0">
              <a:buNone/>
            </a:pPr>
            <a:r>
              <a:rPr lang="en-US" sz="3400" b="1" dirty="0" smtClean="0"/>
              <a:t>He’s a ready to come, I’m a-ready to go</a:t>
            </a:r>
          </a:p>
          <a:p>
            <a:pPr marL="64008" indent="0">
              <a:buNone/>
            </a:pPr>
            <a:r>
              <a:rPr lang="en-US" sz="3400" b="1" dirty="0" smtClean="0"/>
              <a:t>He’s a ready to come are you ready to go.</a:t>
            </a:r>
            <a:endParaRPr lang="en-US" sz="3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36" y="990599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 smtClean="0"/>
              <a:t>Sometimes it seems that everything goes wrong</a:t>
            </a:r>
          </a:p>
          <a:p>
            <a:pPr marL="64008" indent="0">
              <a:buNone/>
            </a:pPr>
            <a:r>
              <a:rPr lang="en-US" sz="4400" b="1" dirty="0" smtClean="0"/>
              <a:t>I just, set around crying, singing old sad songs</a:t>
            </a:r>
          </a:p>
          <a:p>
            <a:pPr marL="64008" indent="0">
              <a:buNone/>
            </a:pPr>
            <a:r>
              <a:rPr lang="en-US" sz="4400" b="1" dirty="0" smtClean="0"/>
              <a:t>And then he whispers in my ears and let me know,</a:t>
            </a:r>
          </a:p>
          <a:p>
            <a:pPr marL="64008" indent="0">
              <a:buNone/>
            </a:pPr>
            <a:r>
              <a:rPr lang="en-US" sz="4400" b="1" dirty="0" smtClean="0"/>
              <a:t>He’s a ready to come and I’m ready to go.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</TotalTime>
  <Words>141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914  I’M READY TO GO</vt:lpstr>
      <vt:lpstr>         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914 I’M READY TO GO</dc:title>
  <dc:creator>church</dc:creator>
  <cp:lastModifiedBy>JUDE-MAJASAN</cp:lastModifiedBy>
  <cp:revision>6</cp:revision>
  <dcterms:created xsi:type="dcterms:W3CDTF">2011-07-08T00:54:38Z</dcterms:created>
  <dcterms:modified xsi:type="dcterms:W3CDTF">2011-12-18T21:41:30Z</dcterms:modified>
</cp:coreProperties>
</file>